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9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308" r:id="rId14"/>
    <p:sldId id="286" r:id="rId15"/>
    <p:sldId id="282" r:id="rId16"/>
    <p:sldId id="288" r:id="rId17"/>
    <p:sldId id="287" r:id="rId18"/>
    <p:sldId id="305" r:id="rId19"/>
    <p:sldId id="283" r:id="rId20"/>
    <p:sldId id="306" r:id="rId21"/>
    <p:sldId id="267" r:id="rId22"/>
    <p:sldId id="289" r:id="rId23"/>
    <p:sldId id="268" r:id="rId24"/>
    <p:sldId id="269" r:id="rId25"/>
    <p:sldId id="273" r:id="rId26"/>
    <p:sldId id="270" r:id="rId27"/>
    <p:sldId id="271" r:id="rId28"/>
    <p:sldId id="278" r:id="rId29"/>
    <p:sldId id="290" r:id="rId30"/>
    <p:sldId id="291" r:id="rId31"/>
    <p:sldId id="292" r:id="rId32"/>
    <p:sldId id="293" r:id="rId33"/>
    <p:sldId id="294" r:id="rId34"/>
    <p:sldId id="295" r:id="rId35"/>
    <p:sldId id="296" r:id="rId36"/>
    <p:sldId id="298" r:id="rId37"/>
    <p:sldId id="299" r:id="rId38"/>
    <p:sldId id="300" r:id="rId39"/>
    <p:sldId id="301" r:id="rId40"/>
    <p:sldId id="284" r:id="rId41"/>
    <p:sldId id="302" r:id="rId42"/>
    <p:sldId id="303" r:id="rId43"/>
    <p:sldId id="285" r:id="rId44"/>
    <p:sldId id="304" r:id="rId45"/>
    <p:sldId id="272" r:id="rId46"/>
  </p:sldIdLst>
  <p:sldSz cx="12192000" cy="6858000"/>
  <p:notesSz cx="6858000" cy="9144000"/>
  <p:embeddedFontLst>
    <p:embeddedFont>
      <p:font typeface="HP Simplified Hans" panose="020B0500000000000000" pitchFamily="34" charset="-122"/>
      <p:regular r:id="rId47"/>
    </p:embeddedFont>
    <p:embeddedFont>
      <p:font typeface="HP Simplified Jpan" panose="020B0500000000000000" pitchFamily="34" charset="-122"/>
      <p:regular r:id="rId48"/>
    </p:embeddedFont>
    <p:embeddedFont>
      <p:font typeface="OPPOSans B" panose="02010600030101010101" charset="-122"/>
      <p:regular r:id="rId49"/>
    </p:embeddedFont>
    <p:embeddedFont>
      <p:font typeface="OPPOSans H" panose="02010600030101010101" charset="-122"/>
      <p:regular r:id="rId50"/>
    </p:embeddedFont>
    <p:embeddedFont>
      <p:font typeface="OPPOSans L"/>
      <p:regular r:id="rId51"/>
    </p:embeddedFont>
    <p:embeddedFont>
      <p:font typeface="OPPOSans R" panose="02010600030101010101" charset="-122"/>
      <p:regular r:id="rId52"/>
    </p:embeddedFont>
    <p:embeddedFont>
      <p:font typeface="Source Han Sans" panose="02010600030101010101" charset="-122"/>
      <p:regular r:id="rId53"/>
    </p:embeddedFont>
    <p:embeddedFont>
      <p:font typeface="Source Han Sans CN Bold" panose="02010600030101010101" charset="-122"/>
      <p:regular r:id="rId54"/>
    </p:embeddedFont>
    <p:embeddedFont>
      <p:font typeface="等线" panose="02010600030101010101" pitchFamily="2" charset="-122"/>
      <p:regular r:id="rId55"/>
      <p:bold r:id="rId56"/>
    </p:embeddedFont>
    <p:embeddedFont>
      <p:font typeface="黑体" panose="02010609060101010101" pitchFamily="49" charset="-122"/>
      <p:regular r:id="rId57"/>
    </p:embeddedFont>
    <p:embeddedFont>
      <p:font typeface="Helvetica" panose="020B0604020202020204" pitchFamily="34" charset="0"/>
      <p:regular r:id="rId58"/>
      <p:bold r:id="rId59"/>
      <p:italic r:id="rId60"/>
      <p:boldItalic r:id="rId6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63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font" Target="fonts/font9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7.fntdata"/><Relationship Id="rId58" Type="http://schemas.openxmlformats.org/officeDocument/2006/relationships/font" Target="fonts/font12.fntdata"/><Relationship Id="rId5" Type="http://schemas.openxmlformats.org/officeDocument/2006/relationships/slide" Target="slides/slide4.xml"/><Relationship Id="rId61" Type="http://schemas.openxmlformats.org/officeDocument/2006/relationships/font" Target="fonts/font15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8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Relationship Id="rId57" Type="http://schemas.openxmlformats.org/officeDocument/2006/relationships/font" Target="fonts/font1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60" Type="http://schemas.openxmlformats.org/officeDocument/2006/relationships/font" Target="fonts/font14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-508" y="11085"/>
            <a:ext cx="8471916" cy="6846915"/>
          </a:xfrm>
          <a:prstGeom prst="rect">
            <a:avLst/>
          </a:prstGeom>
        </p:spPr>
      </p:pic>
      <p:sp>
        <p:nvSpPr>
          <p:cNvPr id="6" name="标题 1"/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6754" y="913536"/>
            <a:ext cx="5144202" cy="10156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6600" dirty="0">
                <a:ln w="12700">
                  <a:noFill/>
                </a:ln>
                <a:solidFill>
                  <a:srgbClr val="008195">
                    <a:alpha val="100000"/>
                  </a:srgbClr>
                </a:solidFill>
                <a:latin typeface="OPPOSans H"/>
                <a:ea typeface="OPPOSans H"/>
              </a:rPr>
              <a:t>33</a:t>
            </a:r>
            <a:r>
              <a:rPr kumimoji="1" lang="zh-CN" altLang="en-US" sz="6600" dirty="0">
                <a:ln w="12700">
                  <a:noFill/>
                </a:ln>
                <a:solidFill>
                  <a:srgbClr val="008195">
                    <a:alpha val="100000"/>
                  </a:srgbClr>
                </a:solidFill>
                <a:latin typeface="OPPOSans H"/>
                <a:ea typeface="OPPOSans H"/>
              </a:rPr>
              <a:t>组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731478" y="2065501"/>
            <a:ext cx="6271710" cy="22138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700" dirty="0" err="1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在线秒杀系统</a:t>
            </a:r>
            <a:endParaRPr kumimoji="1" lang="en-US" altLang="zh-CN" sz="4700" dirty="0">
              <a:ln w="12700">
                <a:noFill/>
              </a:ln>
              <a:solidFill>
                <a:srgbClr val="36C091">
                  <a:alpha val="100000"/>
                </a:srgbClr>
              </a:solidFill>
              <a:latin typeface="OPPOSans H"/>
              <a:ea typeface="OPPOSans H"/>
              <a:cs typeface="OPPOSans H"/>
            </a:endParaRPr>
          </a:p>
          <a:p>
            <a:pPr algn="l">
              <a:lnSpc>
                <a:spcPct val="130000"/>
              </a:lnSpc>
            </a:pPr>
            <a:r>
              <a:rPr lang="zh-CN" altLang="en-US" sz="1800" dirty="0"/>
              <a:t>使用</a:t>
            </a:r>
            <a:r>
              <a:rPr lang="en-US" altLang="zh-CN" sz="1800" dirty="0" err="1"/>
              <a:t>CodeArts</a:t>
            </a:r>
            <a:r>
              <a:rPr lang="zh-CN" altLang="en-US" sz="1800" dirty="0"/>
              <a:t>的在线秒杀系统的敏捷开发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810412" y="4606790"/>
            <a:ext cx="2399573" cy="51884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144" cap="flat">
            <a:solidFill>
              <a:srgbClr val="FFFFFF">
                <a:alpha val="100000"/>
              </a:srgbClr>
            </a:solidFill>
            <a:miter/>
          </a:ln>
          <a:effectLst/>
        </p:spPr>
        <p:txBody>
          <a:bodyPr vert="horz" wrap="square" lIns="87782" tIns="43891" rIns="87782" bIns="43891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1316" y="4728692"/>
            <a:ext cx="2832234" cy="29173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44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汇报人：</a:t>
            </a:r>
            <a:r>
              <a:rPr kumimoji="1" lang="en-US" altLang="zh-CN" sz="144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  <a:cs typeface="OPPOSans R"/>
              </a:rPr>
              <a:t>2200310717</a:t>
            </a:r>
            <a:r>
              <a:rPr kumimoji="1" lang="zh-CN" altLang="en-US" sz="144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黄荣钊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rot="21239739">
            <a:off x="483007" y="1452747"/>
            <a:ext cx="2723239" cy="379517"/>
          </a:xfrm>
          <a:prstGeom prst="ellipse">
            <a:avLst/>
          </a:prstGeom>
          <a:noFill/>
          <a:ln w="25400" cap="flat">
            <a:gradFill>
              <a:gsLst>
                <a:gs pos="46000">
                  <a:schemeClr val="accent3">
                    <a:alpha val="0"/>
                  </a:schemeClr>
                </a:gs>
                <a:gs pos="62000">
                  <a:schemeClr val="accent3">
                    <a:alpha val="80000"/>
                  </a:schemeClr>
                </a:gs>
                <a:gs pos="84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217920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7900270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7006471" y="3748456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7006471" y="4222209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6923811" y="1456195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graphicFrame>
        <p:nvGraphicFramePr>
          <p:cNvPr id="36" name="表格 35">
            <a:extLst>
              <a:ext uri="{FF2B5EF4-FFF2-40B4-BE49-F238E27FC236}">
                <a16:creationId xmlns:a16="http://schemas.microsoft.com/office/drawing/2014/main" id="{A808D4F5-1787-D2A3-E855-31DD2C7DD9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597961"/>
              </p:ext>
            </p:extLst>
          </p:nvPr>
        </p:nvGraphicFramePr>
        <p:xfrm>
          <a:off x="3384682" y="4576236"/>
          <a:ext cx="2711318" cy="9357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00940">
                  <a:extLst>
                    <a:ext uri="{9D8B030D-6E8A-4147-A177-3AD203B41FA5}">
                      <a16:colId xmlns:a16="http://schemas.microsoft.com/office/drawing/2014/main" val="1102495274"/>
                    </a:ext>
                  </a:extLst>
                </a:gridCol>
                <a:gridCol w="1310378">
                  <a:extLst>
                    <a:ext uri="{9D8B030D-6E8A-4147-A177-3AD203B41FA5}">
                      <a16:colId xmlns:a16="http://schemas.microsoft.com/office/drawing/2014/main" val="1509541220"/>
                    </a:ext>
                  </a:extLst>
                </a:gridCol>
              </a:tblGrid>
              <a:tr h="303642"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2200310523 </a:t>
                      </a:r>
                      <a:endParaRPr lang="zh-CN" sz="12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200" kern="100" dirty="0">
                          <a:effectLst/>
                        </a:rPr>
                        <a:t>谭福鑫</a:t>
                      </a:r>
                      <a:endParaRPr lang="zh-CN" sz="12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045416132"/>
                  </a:ext>
                </a:extLst>
              </a:tr>
              <a:tr h="303642"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200" kern="100">
                          <a:effectLst/>
                        </a:rPr>
                        <a:t>2200310718 </a:t>
                      </a:r>
                      <a:endParaRPr lang="zh-CN" sz="12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</a:rPr>
                        <a:t>黄文斌</a:t>
                      </a:r>
                      <a:endParaRPr lang="zh-CN" sz="1200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476545949"/>
                  </a:ext>
                </a:extLst>
              </a:tr>
              <a:tr h="303642"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200" kern="100">
                          <a:effectLst/>
                        </a:rPr>
                        <a:t>2200310720 </a:t>
                      </a:r>
                      <a:endParaRPr lang="zh-CN" sz="12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200" kern="100" dirty="0">
                          <a:effectLst/>
                        </a:rPr>
                        <a:t>李航颖</a:t>
                      </a:r>
                      <a:endParaRPr lang="zh-CN" sz="12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86366983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2192" y="11085"/>
            <a:ext cx="8471916" cy="6846915"/>
          </a:xfrm>
          <a:prstGeom prst="rect">
            <a:avLst/>
          </a:prstGeom>
        </p:spPr>
      </p:pic>
      <p:sp>
        <p:nvSpPr>
          <p:cNvPr id="4" name="标题 1"/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1685" y="11085"/>
            <a:ext cx="8471916" cy="6846915"/>
          </a:xfrm>
          <a:prstGeom prst="rect">
            <a:avLst/>
          </a:prstGeom>
        </p:spPr>
      </p:pic>
      <p:sp>
        <p:nvSpPr>
          <p:cNvPr id="6" name="标题 1"/>
          <p:cNvSpPr txBox="1"/>
          <p:nvPr/>
        </p:nvSpPr>
        <p:spPr>
          <a:xfrm>
            <a:off x="506210" y="302641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35419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117769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116386" y="2328054"/>
            <a:ext cx="956470" cy="652906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131674" tIns="65837" rIns="131674" bIns="65837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151426" y="1685152"/>
            <a:ext cx="886390" cy="115515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472324" y="3050348"/>
            <a:ext cx="4298263" cy="157670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用户角色分析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21239739">
            <a:off x="1375649" y="3669056"/>
            <a:ext cx="4437944" cy="269145"/>
          </a:xfrm>
          <a:prstGeom prst="ellipse">
            <a:avLst/>
          </a:prstGeom>
          <a:noFill/>
          <a:ln w="25400" cap="flat">
            <a:gradFill>
              <a:gsLst>
                <a:gs pos="47000">
                  <a:schemeClr val="accent3">
                    <a:alpha val="0"/>
                  </a:schemeClr>
                </a:gs>
                <a:gs pos="59000">
                  <a:schemeClr val="accent3">
                    <a:alpha val="80000"/>
                  </a:schemeClr>
                </a:gs>
                <a:gs pos="90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25591" y="1595565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25591" y="2069318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5801068" y="2868307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2052026"/>
            <a:ext cx="5001520" cy="3884875"/>
          </a:xfrm>
          <a:prstGeom prst="round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9050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3082875" y="-403434"/>
            <a:ext cx="460800" cy="527938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54511" y="2067273"/>
            <a:ext cx="4130904" cy="39938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功能权限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207724" y="2114202"/>
            <a:ext cx="225145" cy="24388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40398" y="2719296"/>
            <a:ext cx="4425657" cy="28687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注册、登录、查看秒杀活动、参与秒杀、查询订单。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240145" y="2052026"/>
            <a:ext cx="5001520" cy="3884875"/>
          </a:xfrm>
          <a:prstGeom prst="round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9050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>
            <a:off x="8662620" y="-403434"/>
            <a:ext cx="460800" cy="527938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434256" y="2067273"/>
            <a:ext cx="4130904" cy="39938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使用场景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787469" y="2114202"/>
            <a:ext cx="225145" cy="24388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20143" y="2719296"/>
            <a:ext cx="4425657" cy="28687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通过前台页面参与秒杀活动，并管理自己的订单。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普通用户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82067" y="1130300"/>
            <a:ext cx="4619309" cy="4999038"/>
          </a:xfrm>
          <a:prstGeom prst="roundRect">
            <a:avLst>
              <a:gd name="adj" fmla="val 362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9741494">
            <a:off x="2931996" y="1387168"/>
            <a:ext cx="1119450" cy="1119451"/>
          </a:xfrm>
          <a:prstGeom prst="ellipse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8364987">
            <a:off x="2925593" y="1371926"/>
            <a:ext cx="1124535" cy="1124535"/>
          </a:xfrm>
          <a:prstGeom prst="arc">
            <a:avLst/>
          </a:prstGeom>
          <a:noFill/>
          <a:ln w="12700" cap="flat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162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394484" y="1130300"/>
            <a:ext cx="4619309" cy="4999038"/>
          </a:xfrm>
          <a:prstGeom prst="roundRect">
            <a:avLst>
              <a:gd name="adj" fmla="val 4342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8364987">
            <a:off x="8141870" y="1384626"/>
            <a:ext cx="1124535" cy="1124535"/>
          </a:xfrm>
          <a:prstGeom prst="arc">
            <a:avLst/>
          </a:prstGeom>
          <a:noFill/>
          <a:ln w="12700" cap="flat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162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7564987">
            <a:off x="8141870" y="1384626"/>
            <a:ext cx="1124535" cy="1124535"/>
          </a:xfrm>
          <a:prstGeom prst="arc">
            <a:avLst/>
          </a:prstGeom>
          <a:noFill/>
          <a:ln w="12700" cap="flat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162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7564987">
            <a:off x="2912894" y="1384626"/>
            <a:ext cx="1124535" cy="1124535"/>
          </a:xfrm>
          <a:prstGeom prst="arc">
            <a:avLst/>
          </a:prstGeom>
          <a:noFill/>
          <a:ln w="12700" cap="flat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162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339558" y="2630645"/>
            <a:ext cx="4271206" cy="66580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819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功能权限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339559" y="3468299"/>
            <a:ext cx="4271205" cy="266781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商品管理、秒杀活动管理、用户管理、订单管理。</a:t>
            </a: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1382857" y="3372043"/>
            <a:ext cx="4184609" cy="0"/>
          </a:xfrm>
          <a:prstGeom prst="line">
            <a:avLst/>
          </a:prstGeom>
          <a:noFill/>
          <a:ln w="6350" cap="sq">
            <a:solidFill>
              <a:schemeClr val="bg1">
                <a:lumMod val="75000"/>
              </a:schemeClr>
            </a:solidFill>
            <a:miter/>
          </a:ln>
        </p:spPr>
      </p:cxnSp>
      <p:sp>
        <p:nvSpPr>
          <p:cNvPr id="13" name="标题 1"/>
          <p:cNvSpPr txBox="1"/>
          <p:nvPr/>
        </p:nvSpPr>
        <p:spPr>
          <a:xfrm>
            <a:off x="6568535" y="2630645"/>
            <a:ext cx="4271206" cy="66580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819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使用场景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9741494">
            <a:off x="8144413" y="1387168"/>
            <a:ext cx="1119450" cy="1119451"/>
          </a:xfrm>
          <a:prstGeom prst="ellipse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568536" y="3468299"/>
            <a:ext cx="4271205" cy="266781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通过管理后台配置商品、秒杀活动，并管理用户和订单信息。</a:t>
            </a: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>
            <a:off x="6706896" y="3372043"/>
            <a:ext cx="3994484" cy="0"/>
          </a:xfrm>
          <a:prstGeom prst="line">
            <a:avLst/>
          </a:prstGeom>
          <a:noFill/>
          <a:ln w="6350" cap="sq">
            <a:solidFill>
              <a:schemeClr val="bg1">
                <a:lumMod val="75000"/>
              </a:schemeClr>
            </a:solidFill>
            <a:miter/>
          </a:ln>
        </p:spPr>
      </p:cxnSp>
      <p:sp>
        <p:nvSpPr>
          <p:cNvPr id="17" name="标题 1"/>
          <p:cNvSpPr txBox="1"/>
          <p:nvPr/>
        </p:nvSpPr>
        <p:spPr>
          <a:xfrm>
            <a:off x="8323069" y="1565823"/>
            <a:ext cx="762138" cy="762141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 flipV="1">
            <a:off x="8510901" y="1759890"/>
            <a:ext cx="386474" cy="374006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094093" y="1578523"/>
            <a:ext cx="762138" cy="762141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281351" y="1784872"/>
            <a:ext cx="387621" cy="351423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管理员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2536C4-E2CB-C97C-B1BB-2C56491A34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955D304B-463B-04BA-2805-668C2F074FA9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3646CE53-E56A-3574-1C6F-672D010DA44A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7428402-245B-C18D-B90E-6D7B721A578D}"/>
              </a:ext>
            </a:extLst>
          </p:cNvPr>
          <p:cNvSpPr txBox="1"/>
          <p:nvPr/>
        </p:nvSpPr>
        <p:spPr>
          <a:xfrm>
            <a:off x="969818" y="390524"/>
            <a:ext cx="26600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软件建模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2D1C5E8-BC05-51F8-983B-2F69EF271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364" y="790634"/>
            <a:ext cx="10339226" cy="598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14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74309D-8AF3-061E-C7E9-87038B78B0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F8A24F16-AB60-2253-D949-0A208998CB1F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9DB19C11-3593-4F43-6109-75739F9486C8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946496E5-FFAF-0B20-42C0-C7FB603DC870}"/>
              </a:ext>
            </a:extLst>
          </p:cNvPr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j-lt"/>
                <a:ea typeface="Source Han Sans CN Bold"/>
              </a:rPr>
              <a:t>ER</a:t>
            </a: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</a:rPr>
              <a:t>图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6ECE823-3D60-C7CF-4CCB-37B2F38D9D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04" y="1226261"/>
            <a:ext cx="11259128" cy="4633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042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CF0B26-468A-DD3C-FA4B-1B47E13D92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CC4FE3E8-00F7-90B9-18BD-0A3F6248D131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D74DB48B-650C-D896-3318-208001B92348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41A69BDB-ED7C-5AB6-A7E9-7D7359660935}"/>
              </a:ext>
            </a:extLst>
          </p:cNvPr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</a:rPr>
              <a:t>用例图</a:t>
            </a:r>
            <a:endParaRPr kumimoji="1"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DC970DB7-9F3D-11C5-927B-ECB6967187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7563"/>
          <a:stretch/>
        </p:blipFill>
        <p:spPr bwMode="auto">
          <a:xfrm>
            <a:off x="726036" y="1004345"/>
            <a:ext cx="5198110" cy="55340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B1D517E4-CCD4-4334-528E-ABE8F4B875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545"/>
          <a:stretch/>
        </p:blipFill>
        <p:spPr bwMode="auto">
          <a:xfrm>
            <a:off x="5584363" y="1004345"/>
            <a:ext cx="5198110" cy="33197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0203605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7C0184-6520-930E-FEE8-AC98068288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34DB5773-62EF-0CFC-443B-EFF84C3325D9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6BB7FB36-6502-25AD-C85C-C7BF64D1561A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F2894DD7-3C84-50F4-29CD-3A29C5A9789C}"/>
              </a:ext>
            </a:extLst>
          </p:cNvPr>
          <p:cNvSpPr txBox="1"/>
          <p:nvPr/>
        </p:nvSpPr>
        <p:spPr>
          <a:xfrm>
            <a:off x="1133475" y="4643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lang="zh-CN" altLang="zh-CN" sz="24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类图</a:t>
            </a:r>
            <a:endParaRPr kumimoji="1" lang="zh-CN" alt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249FC18-7467-4DF5-BF66-0985219B5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057" y="0"/>
            <a:ext cx="9592380" cy="7451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1644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7DA42A-DAB2-9A24-F457-BACE8C492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0E64754B-B18A-2916-3C5B-6E019670E8D7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2A89550D-12E5-7AA5-5D81-EAF9C6321985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B310CBB8-AB0F-2DDC-D78F-03A208B9FC91}"/>
              </a:ext>
            </a:extLst>
          </p:cNvPr>
          <p:cNvSpPr txBox="1"/>
          <p:nvPr/>
        </p:nvSpPr>
        <p:spPr>
          <a:xfrm>
            <a:off x="1023178" y="4643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dirty="0"/>
              <a:t>包图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C5495A0-7D9B-29D9-721B-353E5AB5EA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241"/>
          <a:stretch/>
        </p:blipFill>
        <p:spPr bwMode="auto">
          <a:xfrm>
            <a:off x="1802478" y="322701"/>
            <a:ext cx="4819995" cy="685910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6F0B47A-2E1E-BC5B-A00D-E9CD3C7DA1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8361" y="1260909"/>
            <a:ext cx="4314825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662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413F2C-1337-EB31-7025-E6C78DE1E8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12AA31DB-7738-6820-CDDD-ED17B73DEC0C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67E1278F-9954-6A3A-2CE3-B31A6BAA11DF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0E815F-6CEF-7DB1-32A9-4598B3A6C9DA}"/>
              </a:ext>
            </a:extLst>
          </p:cNvPr>
          <p:cNvSpPr txBox="1"/>
          <p:nvPr/>
        </p:nvSpPr>
        <p:spPr>
          <a:xfrm>
            <a:off x="942109" y="517236"/>
            <a:ext cx="1681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构件图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48FD9FC-C57F-A782-E931-BFA4753D2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495" y="1004345"/>
            <a:ext cx="7307563" cy="580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8944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436687-ECE4-9246-299C-46FA6EE61D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91CD09E1-ACD4-2E97-C4FD-35A65C2DDE94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6B48DE0C-285F-D6BB-A96A-46C6970AFFD2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2B0E9586-EA14-194E-2786-D4B8412E8AD7}"/>
              </a:ext>
            </a:extLst>
          </p:cNvPr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</a:rPr>
              <a:t>部署图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36929EB-38B5-676A-44CE-EB60B9F4B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0364" y="1386176"/>
            <a:ext cx="5703021" cy="478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880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6200000" flipH="1">
            <a:off x="1500316" y="247326"/>
            <a:ext cx="367332" cy="2038029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949584" y="3721893"/>
            <a:ext cx="6484831" cy="6484831"/>
          </a:xfrm>
          <a:prstGeom prst="donut">
            <a:avLst>
              <a:gd name="adj" fmla="val 27042"/>
            </a:avLst>
          </a:prstGeom>
          <a:solidFill>
            <a:schemeClr val="accent1">
              <a:alpha val="84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25532" y="562377"/>
            <a:ext cx="1625600" cy="7493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215902" y="945634"/>
            <a:ext cx="25654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CONTENTS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57860" y="2060069"/>
            <a:ext cx="2376173" cy="3240965"/>
          </a:xfrm>
          <a:prstGeom prst="roundRect">
            <a:avLst>
              <a:gd name="adj" fmla="val 9000"/>
            </a:avLst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296708" y="2540825"/>
            <a:ext cx="1295400" cy="7493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24441" y="3731644"/>
            <a:ext cx="2038029" cy="1302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引言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671009" y="3485087"/>
            <a:ext cx="544893" cy="9368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552816" y="2060069"/>
            <a:ext cx="2376173" cy="3240965"/>
          </a:xfrm>
          <a:prstGeom prst="roundRect">
            <a:avLst>
              <a:gd name="adj" fmla="val 9000"/>
            </a:avLst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094155" y="2540825"/>
            <a:ext cx="1295400" cy="7493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719753" y="3731644"/>
            <a:ext cx="2038029" cy="1302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系统需求分析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466321" y="3485087"/>
            <a:ext cx="544893" cy="9368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347772" y="2060069"/>
            <a:ext cx="2376173" cy="3240965"/>
          </a:xfrm>
          <a:prstGeom prst="roundRect">
            <a:avLst>
              <a:gd name="adj" fmla="val 9000"/>
            </a:avLst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887332" y="2540825"/>
            <a:ext cx="1295400" cy="7493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515065" y="3731644"/>
            <a:ext cx="2038029" cy="1302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用户角色分析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261633" y="3485087"/>
            <a:ext cx="544893" cy="9368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142727" y="2060069"/>
            <a:ext cx="2376173" cy="3240965"/>
          </a:xfrm>
          <a:prstGeom prst="roundRect">
            <a:avLst>
              <a:gd name="adj" fmla="val 9000"/>
            </a:avLst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682286" y="2540825"/>
            <a:ext cx="1295400" cy="7493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310019" y="3731644"/>
            <a:ext cx="2038029" cy="1302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系统架构设计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0056587" y="3485087"/>
            <a:ext cx="544893" cy="9368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-5190541" y="-4976600"/>
            <a:ext cx="6484831" cy="6484831"/>
          </a:xfrm>
          <a:prstGeom prst="donut">
            <a:avLst>
              <a:gd name="adj" fmla="val 27042"/>
            </a:avLst>
          </a:prstGeom>
          <a:noFill/>
          <a:ln w="34925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11CD2B-B1A0-7530-23A2-3FE7907A0C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CE8F7A18-9169-2A72-2617-B15C638C9872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3DF6C9ED-4E0B-1127-CF3D-FB6035FD8B89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7052D08-0B87-82F7-9B5B-8AEAE4B835BF}"/>
              </a:ext>
            </a:extLst>
          </p:cNvPr>
          <p:cNvSpPr txBox="1"/>
          <p:nvPr/>
        </p:nvSpPr>
        <p:spPr>
          <a:xfrm>
            <a:off x="997526" y="482587"/>
            <a:ext cx="25030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活动图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FDE3750-A130-0950-BCB3-AFFA5EDEC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2582" y="243963"/>
            <a:ext cx="6553373" cy="6679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3548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2192" y="11085"/>
            <a:ext cx="8471916" cy="6846915"/>
          </a:xfrm>
          <a:prstGeom prst="rect">
            <a:avLst/>
          </a:prstGeom>
        </p:spPr>
      </p:pic>
      <p:sp>
        <p:nvSpPr>
          <p:cNvPr id="4" name="标题 1"/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1685" y="11085"/>
            <a:ext cx="8471916" cy="6846915"/>
          </a:xfrm>
          <a:prstGeom prst="rect">
            <a:avLst/>
          </a:prstGeom>
        </p:spPr>
      </p:pic>
      <p:sp>
        <p:nvSpPr>
          <p:cNvPr id="6" name="标题 1"/>
          <p:cNvSpPr txBox="1"/>
          <p:nvPr/>
        </p:nvSpPr>
        <p:spPr>
          <a:xfrm>
            <a:off x="506210" y="302641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35419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117769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116386" y="2328054"/>
            <a:ext cx="956470" cy="652906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131674" tIns="65837" rIns="131674" bIns="65837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151426" y="1685152"/>
            <a:ext cx="886390" cy="115515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472324" y="3050348"/>
            <a:ext cx="4298263" cy="157670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系统架构设计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21239739">
            <a:off x="1375649" y="3669056"/>
            <a:ext cx="4437944" cy="269145"/>
          </a:xfrm>
          <a:prstGeom prst="ellipse">
            <a:avLst/>
          </a:prstGeom>
          <a:noFill/>
          <a:ln w="25400" cap="flat">
            <a:gradFill>
              <a:gsLst>
                <a:gs pos="47000">
                  <a:schemeClr val="accent3">
                    <a:alpha val="0"/>
                  </a:schemeClr>
                </a:gs>
                <a:gs pos="59000">
                  <a:schemeClr val="accent3">
                    <a:alpha val="80000"/>
                  </a:schemeClr>
                </a:gs>
                <a:gs pos="90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25591" y="1595565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25591" y="2069318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5801068" y="2868307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75FF0E-0830-A7D5-482E-48C8AFA58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9228E72C-F0AD-EAEF-31C9-27965D44920A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A4D9C694-C096-A87D-A28B-1238B109DB55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83A4553D-B768-3485-12E0-F6BBE9F863F6}"/>
              </a:ext>
            </a:extLst>
          </p:cNvPr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/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884DE9B6-ACF5-9E98-918A-ACB83D3266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5076342"/>
              </p:ext>
            </p:extLst>
          </p:nvPr>
        </p:nvGraphicFramePr>
        <p:xfrm>
          <a:off x="816768" y="1270081"/>
          <a:ext cx="10858499" cy="510457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88441">
                  <a:extLst>
                    <a:ext uri="{9D8B030D-6E8A-4147-A177-3AD203B41FA5}">
                      <a16:colId xmlns:a16="http://schemas.microsoft.com/office/drawing/2014/main" val="3204317931"/>
                    </a:ext>
                  </a:extLst>
                </a:gridCol>
                <a:gridCol w="1979494">
                  <a:extLst>
                    <a:ext uri="{9D8B030D-6E8A-4147-A177-3AD203B41FA5}">
                      <a16:colId xmlns:a16="http://schemas.microsoft.com/office/drawing/2014/main" val="375056855"/>
                    </a:ext>
                  </a:extLst>
                </a:gridCol>
                <a:gridCol w="1851533">
                  <a:extLst>
                    <a:ext uri="{9D8B030D-6E8A-4147-A177-3AD203B41FA5}">
                      <a16:colId xmlns:a16="http://schemas.microsoft.com/office/drawing/2014/main" val="3565897285"/>
                    </a:ext>
                  </a:extLst>
                </a:gridCol>
                <a:gridCol w="6039031">
                  <a:extLst>
                    <a:ext uri="{9D8B030D-6E8A-4147-A177-3AD203B41FA5}">
                      <a16:colId xmlns:a16="http://schemas.microsoft.com/office/drawing/2014/main" val="4249211347"/>
                    </a:ext>
                  </a:extLst>
                </a:gridCol>
              </a:tblGrid>
              <a:tr h="30297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050" kern="100" dirty="0">
                          <a:effectLst/>
                        </a:rPr>
                        <a:t>题目</a:t>
                      </a:r>
                      <a:endParaRPr lang="zh-CN" sz="105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050" kern="100" dirty="0">
                          <a:effectLst/>
                        </a:rPr>
                        <a:t>在线秒杀系统</a:t>
                      </a:r>
                      <a:endParaRPr lang="zh-CN" sz="105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1758667"/>
                  </a:ext>
                </a:extLst>
              </a:tr>
              <a:tr h="30297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050" kern="100">
                          <a:effectLst/>
                        </a:rPr>
                        <a:t>负责人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2200310717 </a:t>
                      </a:r>
                      <a:r>
                        <a:rPr lang="zh-CN" sz="1050" kern="100" dirty="0">
                          <a:effectLst/>
                        </a:rPr>
                        <a:t>黄荣钊</a:t>
                      </a:r>
                      <a:endParaRPr lang="zh-CN" sz="105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685332"/>
                  </a:ext>
                </a:extLst>
              </a:tr>
              <a:tr h="1368817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050" kern="100">
                          <a:effectLst/>
                        </a:rPr>
                        <a:t>合作</a:t>
                      </a:r>
                      <a:endParaRPr lang="zh-CN" sz="1050">
                        <a:effectLst/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050" kern="100">
                          <a:effectLst/>
                        </a:rPr>
                        <a:t>完成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2200310523 </a:t>
                      </a:r>
                      <a:r>
                        <a:rPr lang="zh-CN" sz="1050" kern="100" dirty="0">
                          <a:effectLst/>
                        </a:rPr>
                        <a:t>谭福鑫</a:t>
                      </a:r>
                      <a:endParaRPr lang="zh-CN" sz="1050" dirty="0">
                        <a:effectLst/>
                      </a:endParaRPr>
                    </a:p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2200310718 </a:t>
                      </a:r>
                      <a:r>
                        <a:rPr lang="zh-CN" sz="1050" kern="100" dirty="0">
                          <a:effectLst/>
                        </a:rPr>
                        <a:t>黄文斌</a:t>
                      </a:r>
                      <a:endParaRPr lang="zh-CN" sz="1050" dirty="0">
                        <a:effectLst/>
                      </a:endParaRPr>
                    </a:p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2200310720 </a:t>
                      </a:r>
                      <a:r>
                        <a:rPr lang="zh-CN" sz="1050" kern="100" dirty="0">
                          <a:effectLst/>
                        </a:rPr>
                        <a:t>李航颖</a:t>
                      </a:r>
                      <a:endParaRPr lang="zh-CN" sz="1050" dirty="0">
                        <a:effectLst/>
                      </a:endParaRPr>
                    </a:p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2200310730 </a:t>
                      </a:r>
                      <a:r>
                        <a:rPr lang="zh-CN" sz="1050" kern="100">
                          <a:effectLst/>
                        </a:rPr>
                        <a:t>叶</a:t>
                      </a:r>
                      <a:r>
                        <a:rPr lang="zh-CN" sz="1050" kern="100" dirty="0">
                          <a:effectLst/>
                        </a:rPr>
                        <a:t>生辉</a:t>
                      </a:r>
                      <a:endParaRPr lang="zh-CN" sz="105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292579"/>
                  </a:ext>
                </a:extLst>
              </a:tr>
              <a:tr h="30297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050" kern="100">
                          <a:effectLst/>
                        </a:rPr>
                        <a:t>序号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050" kern="100">
                          <a:effectLst/>
                        </a:rPr>
                        <a:t>学号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050" kern="100" dirty="0">
                          <a:effectLst/>
                        </a:rPr>
                        <a:t>姓名</a:t>
                      </a:r>
                      <a:endParaRPr lang="zh-CN" sz="105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050" kern="100">
                          <a:effectLst/>
                        </a:rPr>
                        <a:t>个人负责模块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733947823"/>
                  </a:ext>
                </a:extLst>
              </a:tr>
              <a:tr h="515267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050" kern="100">
                          <a:effectLst/>
                        </a:rPr>
                        <a:t>1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050" kern="100">
                          <a:effectLst/>
                        </a:rPr>
                        <a:t>2200310717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050" kern="100" dirty="0">
                          <a:effectLst/>
                        </a:rPr>
                        <a:t>黄荣钊</a:t>
                      </a:r>
                      <a:endParaRPr lang="zh-CN" sz="105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050" kern="100" dirty="0">
                          <a:effectLst/>
                        </a:rPr>
                        <a:t>负责负责模块：用户管理模块，所有用户界面和交互的设计和实现，以及数据传递。前端页面开发。</a:t>
                      </a:r>
                      <a:endParaRPr lang="zh-CN" sz="105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139121738"/>
                  </a:ext>
                </a:extLst>
              </a:tr>
              <a:tr h="658256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050" kern="100">
                          <a:effectLst/>
                        </a:rPr>
                        <a:t>2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050" kern="100">
                          <a:effectLst/>
                        </a:rPr>
                        <a:t>2200310523 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050" kern="100">
                          <a:effectLst/>
                        </a:rPr>
                        <a:t>谭福鑫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050" kern="100" dirty="0">
                          <a:effectLst/>
                        </a:rPr>
                        <a:t>负责秒杀活动模块以及相关的数据校验、异常处理</a:t>
                      </a:r>
                      <a:endParaRPr lang="zh-CN" sz="105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314198454"/>
                  </a:ext>
                </a:extLst>
              </a:tr>
              <a:tr h="523999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050" kern="100">
                          <a:effectLst/>
                        </a:rPr>
                        <a:t>3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050" kern="100">
                          <a:effectLst/>
                        </a:rPr>
                        <a:t>2200310718 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050" kern="100">
                          <a:effectLst/>
                        </a:rPr>
                        <a:t>黄文斌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050" kern="100" dirty="0">
                          <a:effectLst/>
                        </a:rPr>
                        <a:t>购物车管理模块（购物车商品的增删改查，库存管理，数据校验）</a:t>
                      </a:r>
                      <a:r>
                        <a:rPr lang="en-US" sz="1050" kern="100" dirty="0" err="1">
                          <a:effectLst/>
                        </a:rPr>
                        <a:t>potsman</a:t>
                      </a:r>
                      <a:r>
                        <a:rPr lang="zh-CN" sz="1050" kern="100" dirty="0">
                          <a:effectLst/>
                        </a:rPr>
                        <a:t>测试的编写</a:t>
                      </a:r>
                      <a:endParaRPr lang="zh-CN" sz="105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735000262"/>
                  </a:ext>
                </a:extLst>
              </a:tr>
              <a:tr h="47105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050" kern="100">
                          <a:effectLst/>
                        </a:rPr>
                        <a:t>4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050" kern="100">
                          <a:effectLst/>
                        </a:rPr>
                        <a:t>2200310720 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050" kern="100">
                          <a:effectLst/>
                        </a:rPr>
                        <a:t>李航颖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050" kern="100" dirty="0">
                          <a:effectLst/>
                        </a:rPr>
                        <a:t>商品管理模块（商品增删改查、库存管理、数据校验）</a:t>
                      </a:r>
                      <a:endParaRPr lang="zh-CN" sz="105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383400098"/>
                  </a:ext>
                </a:extLst>
              </a:tr>
              <a:tr h="658256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050" kern="100">
                          <a:effectLst/>
                        </a:rPr>
                        <a:t>5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050" kern="100">
                          <a:effectLst/>
                        </a:rPr>
                        <a:t>2200310730 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050" kern="100">
                          <a:effectLst/>
                        </a:rPr>
                        <a:t>叶生辉</a:t>
                      </a:r>
                      <a:endParaRPr lang="zh-CN" sz="105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050" kern="100" dirty="0">
                          <a:effectLst/>
                        </a:rPr>
                        <a:t>负责商品支付模块以及</a:t>
                      </a:r>
                      <a:r>
                        <a:rPr lang="en-US" sz="1050" kern="100" dirty="0">
                          <a:effectLst/>
                        </a:rPr>
                        <a:t>Server</a:t>
                      </a:r>
                      <a:r>
                        <a:rPr lang="zh-CN" sz="1050" kern="100" dirty="0">
                          <a:effectLst/>
                        </a:rPr>
                        <a:t>服务测试的编写</a:t>
                      </a:r>
                      <a:endParaRPr lang="zh-CN" sz="105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242405603"/>
                  </a:ext>
                </a:extLst>
              </a:tr>
            </a:tbl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F1FCED5B-7938-0C62-09AC-7CCC8DBCBEF2}"/>
              </a:ext>
            </a:extLst>
          </p:cNvPr>
          <p:cNvSpPr txBox="1"/>
          <p:nvPr/>
        </p:nvSpPr>
        <p:spPr>
          <a:xfrm>
            <a:off x="1080655" y="591127"/>
            <a:ext cx="2697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团队分工表</a:t>
            </a:r>
          </a:p>
        </p:txBody>
      </p:sp>
    </p:spTree>
    <p:extLst>
      <p:ext uri="{BB962C8B-B14F-4D97-AF65-F5344CB8AC3E}">
        <p14:creationId xmlns:p14="http://schemas.microsoft.com/office/powerpoint/2010/main" val="33631330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950238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5224241" y="4860299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87331" y="2153808"/>
            <a:ext cx="4563842" cy="295678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87331" y="2153808"/>
            <a:ext cx="4563842" cy="545802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114262" y="2774009"/>
            <a:ext cx="4109977" cy="21116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HTML, CSS, JavaScript, </a:t>
            </a:r>
          </a:p>
          <a:p>
            <a:pPr algn="ctr">
              <a:lnSpc>
                <a:spcPct val="150000"/>
              </a:lnSpc>
            </a:pPr>
            <a:r>
              <a:rPr kumimoji="1" lang="en-US" altLang="zh-CN" dirty="0" err="1"/>
              <a:t>nextjs</a:t>
            </a:r>
            <a:r>
              <a:rPr kumimoji="1" lang="zh-CN" altLang="en-US" dirty="0"/>
              <a:t>框架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1115798" y="2164119"/>
            <a:ext cx="4090900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技术栈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501196" y="1950238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11065037" y="4860299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728127" y="2153808"/>
            <a:ext cx="4563842" cy="295678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728127" y="2153808"/>
            <a:ext cx="4563842" cy="545802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955058" y="2774009"/>
            <a:ext cx="4109977" cy="21116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负责与用户交互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,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展示页面内容，与后端进行数据交互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6956594" y="2164119"/>
            <a:ext cx="4116300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前端层设计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010260" y="1627463"/>
            <a:ext cx="10199872" cy="1801537"/>
          </a:xfrm>
          <a:prstGeom prst="roundRect">
            <a:avLst>
              <a:gd name="adj" fmla="val 656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495300" dist="177800" dir="2700000" sx="99000" sy="99000" algn="tl" rotWithShape="0">
              <a:schemeClr val="accent2">
                <a:lumMod val="50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10260" y="3922598"/>
            <a:ext cx="10199872" cy="1801537"/>
          </a:xfrm>
          <a:prstGeom prst="roundRect">
            <a:avLst>
              <a:gd name="adj" fmla="val 656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495300" dist="177800" dir="2700000" sx="99000" sy="99000" algn="tl" rotWithShape="0">
              <a:schemeClr val="accent2">
                <a:lumMod val="50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67556" y="1816768"/>
            <a:ext cx="735263" cy="601579"/>
          </a:xfrm>
          <a:prstGeom prst="flowChartPunchedTape">
            <a:avLst/>
          </a:prstGeom>
          <a:gradFill>
            <a:gsLst>
              <a:gs pos="0">
                <a:schemeClr val="accent1"/>
              </a:gs>
              <a:gs pos="91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381000" dist="38100" dir="270000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67556" y="4138864"/>
            <a:ext cx="735263" cy="601579"/>
          </a:xfrm>
          <a:prstGeom prst="flowChartPunchedTape">
            <a:avLst/>
          </a:prstGeom>
          <a:gradFill>
            <a:gsLst>
              <a:gs pos="0">
                <a:schemeClr val="accent1"/>
              </a:gs>
              <a:gs pos="91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381000" dist="38100" dir="270000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948990" y="1821605"/>
            <a:ext cx="881840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技术栈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948989" y="2264085"/>
            <a:ext cx="8818402" cy="1045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Spring Boot, JPA, Mybatis。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948989" y="2176038"/>
            <a:ext cx="8818400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948990" y="4137868"/>
            <a:ext cx="881840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948989" y="4599218"/>
            <a:ext cx="8818402" cy="9557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处理业务逻辑，与数据库交互。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948989" y="4492301"/>
            <a:ext cx="8818400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81868" y="2020800"/>
            <a:ext cx="219436" cy="192113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27290" y="4339500"/>
            <a:ext cx="203828" cy="192113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后端层设计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95420B-3005-E1D6-8190-7D9AAA7F25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B5A471-BD28-63FA-942F-3B7C768E79C7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712E744A-4093-3B45-458A-1E8FF683234F}"/>
              </a:ext>
            </a:extLst>
          </p:cNvPr>
          <p:cNvSpPr txBox="1"/>
          <p:nvPr/>
        </p:nvSpPr>
        <p:spPr>
          <a:xfrm>
            <a:off x="5530137" y="1424480"/>
            <a:ext cx="1119026" cy="1459906"/>
          </a:xfrm>
          <a:custGeom>
            <a:avLst/>
            <a:gdLst>
              <a:gd name="T0" fmla="*/ 476 w 476"/>
              <a:gd name="T1" fmla="*/ 23 h 621"/>
              <a:gd name="T2" fmla="*/ 476 w 476"/>
              <a:gd name="T3" fmla="*/ 448 h 621"/>
              <a:gd name="T4" fmla="*/ 442 w 476"/>
              <a:gd name="T5" fmla="*/ 507 h 621"/>
              <a:gd name="T6" fmla="*/ 255 w 476"/>
              <a:gd name="T7" fmla="*/ 615 h 621"/>
              <a:gd name="T8" fmla="*/ 221 w 476"/>
              <a:gd name="T9" fmla="*/ 615 h 621"/>
              <a:gd name="T10" fmla="*/ 34 w 476"/>
              <a:gd name="T11" fmla="*/ 507 h 621"/>
              <a:gd name="T12" fmla="*/ 0 w 476"/>
              <a:gd name="T13" fmla="*/ 448 h 621"/>
              <a:gd name="T14" fmla="*/ 0 w 476"/>
              <a:gd name="T15" fmla="*/ 23 h 621"/>
              <a:gd name="T16" fmla="*/ 11 w 476"/>
              <a:gd name="T17" fmla="*/ 4 h 621"/>
              <a:gd name="T18" fmla="*/ 34 w 476"/>
              <a:gd name="T19" fmla="*/ 4 h 621"/>
              <a:gd name="T20" fmla="*/ 221 w 476"/>
              <a:gd name="T21" fmla="*/ 112 h 621"/>
              <a:gd name="T22" fmla="*/ 255 w 476"/>
              <a:gd name="T23" fmla="*/ 112 h 621"/>
              <a:gd name="T24" fmla="*/ 442 w 476"/>
              <a:gd name="T25" fmla="*/ 4 h 621"/>
              <a:gd name="T26" fmla="*/ 464 w 476"/>
              <a:gd name="T27" fmla="*/ 4 h 621"/>
              <a:gd name="T28" fmla="*/ 476 w 476"/>
              <a:gd name="T29" fmla="*/ 23 h 621"/>
            </a:gdLst>
            <a:ahLst/>
            <a:cxnLst/>
            <a:rect l="0" t="0" r="r" b="b"/>
            <a:pathLst>
              <a:path w="476" h="621">
                <a:moveTo>
                  <a:pt x="476" y="23"/>
                </a:moveTo>
                <a:cubicBezTo>
                  <a:pt x="476" y="448"/>
                  <a:pt x="476" y="448"/>
                  <a:pt x="476" y="448"/>
                </a:cubicBezTo>
                <a:cubicBezTo>
                  <a:pt x="476" y="472"/>
                  <a:pt x="463" y="495"/>
                  <a:pt x="442" y="507"/>
                </a:cubicBezTo>
                <a:cubicBezTo>
                  <a:pt x="255" y="615"/>
                  <a:pt x="255" y="615"/>
                  <a:pt x="255" y="615"/>
                </a:cubicBezTo>
                <a:cubicBezTo>
                  <a:pt x="244" y="621"/>
                  <a:pt x="231" y="621"/>
                  <a:pt x="221" y="615"/>
                </a:cubicBezTo>
                <a:cubicBezTo>
                  <a:pt x="34" y="507"/>
                  <a:pt x="34" y="507"/>
                  <a:pt x="34" y="507"/>
                </a:cubicBezTo>
                <a:cubicBezTo>
                  <a:pt x="13" y="495"/>
                  <a:pt x="0" y="472"/>
                  <a:pt x="0" y="448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5"/>
                  <a:pt x="4" y="8"/>
                  <a:pt x="11" y="4"/>
                </a:cubicBezTo>
                <a:cubicBezTo>
                  <a:pt x="18" y="0"/>
                  <a:pt x="27" y="0"/>
                  <a:pt x="34" y="4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31" y="118"/>
                  <a:pt x="244" y="118"/>
                  <a:pt x="255" y="112"/>
                </a:cubicBezTo>
                <a:cubicBezTo>
                  <a:pt x="442" y="4"/>
                  <a:pt x="442" y="4"/>
                  <a:pt x="442" y="4"/>
                </a:cubicBezTo>
                <a:cubicBezTo>
                  <a:pt x="449" y="0"/>
                  <a:pt x="457" y="0"/>
                  <a:pt x="464" y="4"/>
                </a:cubicBezTo>
                <a:cubicBezTo>
                  <a:pt x="471" y="8"/>
                  <a:pt x="476" y="15"/>
                  <a:pt x="476" y="23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7D99004B-48C7-E3DB-7861-1F1A8F5BFD6D}"/>
              </a:ext>
            </a:extLst>
          </p:cNvPr>
          <p:cNvSpPr txBox="1"/>
          <p:nvPr/>
        </p:nvSpPr>
        <p:spPr>
          <a:xfrm>
            <a:off x="1773496" y="1424480"/>
            <a:ext cx="1119026" cy="1459906"/>
          </a:xfrm>
          <a:custGeom>
            <a:avLst/>
            <a:gdLst>
              <a:gd name="T0" fmla="*/ 476 w 476"/>
              <a:gd name="T1" fmla="*/ 23 h 621"/>
              <a:gd name="T2" fmla="*/ 476 w 476"/>
              <a:gd name="T3" fmla="*/ 448 h 621"/>
              <a:gd name="T4" fmla="*/ 442 w 476"/>
              <a:gd name="T5" fmla="*/ 507 h 621"/>
              <a:gd name="T6" fmla="*/ 255 w 476"/>
              <a:gd name="T7" fmla="*/ 615 h 621"/>
              <a:gd name="T8" fmla="*/ 221 w 476"/>
              <a:gd name="T9" fmla="*/ 615 h 621"/>
              <a:gd name="T10" fmla="*/ 34 w 476"/>
              <a:gd name="T11" fmla="*/ 507 h 621"/>
              <a:gd name="T12" fmla="*/ 0 w 476"/>
              <a:gd name="T13" fmla="*/ 448 h 621"/>
              <a:gd name="T14" fmla="*/ 0 w 476"/>
              <a:gd name="T15" fmla="*/ 23 h 621"/>
              <a:gd name="T16" fmla="*/ 11 w 476"/>
              <a:gd name="T17" fmla="*/ 4 h 621"/>
              <a:gd name="T18" fmla="*/ 34 w 476"/>
              <a:gd name="T19" fmla="*/ 4 h 621"/>
              <a:gd name="T20" fmla="*/ 221 w 476"/>
              <a:gd name="T21" fmla="*/ 112 h 621"/>
              <a:gd name="T22" fmla="*/ 255 w 476"/>
              <a:gd name="T23" fmla="*/ 112 h 621"/>
              <a:gd name="T24" fmla="*/ 442 w 476"/>
              <a:gd name="T25" fmla="*/ 4 h 621"/>
              <a:gd name="T26" fmla="*/ 465 w 476"/>
              <a:gd name="T27" fmla="*/ 4 h 621"/>
              <a:gd name="T28" fmla="*/ 476 w 476"/>
              <a:gd name="T29" fmla="*/ 23 h 621"/>
            </a:gdLst>
            <a:ahLst/>
            <a:cxnLst/>
            <a:rect l="0" t="0" r="r" b="b"/>
            <a:pathLst>
              <a:path w="476" h="621">
                <a:moveTo>
                  <a:pt x="476" y="23"/>
                </a:moveTo>
                <a:cubicBezTo>
                  <a:pt x="476" y="448"/>
                  <a:pt x="476" y="448"/>
                  <a:pt x="476" y="448"/>
                </a:cubicBezTo>
                <a:cubicBezTo>
                  <a:pt x="476" y="472"/>
                  <a:pt x="463" y="495"/>
                  <a:pt x="442" y="507"/>
                </a:cubicBezTo>
                <a:cubicBezTo>
                  <a:pt x="255" y="615"/>
                  <a:pt x="255" y="615"/>
                  <a:pt x="255" y="615"/>
                </a:cubicBezTo>
                <a:cubicBezTo>
                  <a:pt x="245" y="621"/>
                  <a:pt x="232" y="621"/>
                  <a:pt x="221" y="615"/>
                </a:cubicBezTo>
                <a:cubicBezTo>
                  <a:pt x="34" y="507"/>
                  <a:pt x="34" y="507"/>
                  <a:pt x="34" y="507"/>
                </a:cubicBezTo>
                <a:cubicBezTo>
                  <a:pt x="13" y="495"/>
                  <a:pt x="0" y="472"/>
                  <a:pt x="0" y="448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5"/>
                  <a:pt x="4" y="8"/>
                  <a:pt x="11" y="4"/>
                </a:cubicBezTo>
                <a:cubicBezTo>
                  <a:pt x="18" y="0"/>
                  <a:pt x="27" y="0"/>
                  <a:pt x="34" y="4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32" y="118"/>
                  <a:pt x="245" y="118"/>
                  <a:pt x="255" y="112"/>
                </a:cubicBezTo>
                <a:cubicBezTo>
                  <a:pt x="442" y="4"/>
                  <a:pt x="442" y="4"/>
                  <a:pt x="442" y="4"/>
                </a:cubicBezTo>
                <a:cubicBezTo>
                  <a:pt x="449" y="0"/>
                  <a:pt x="458" y="0"/>
                  <a:pt x="465" y="4"/>
                </a:cubicBezTo>
                <a:cubicBezTo>
                  <a:pt x="472" y="8"/>
                  <a:pt x="476" y="15"/>
                  <a:pt x="476" y="23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3ACABE63-9DD9-837C-FDB8-15591F68035B}"/>
              </a:ext>
            </a:extLst>
          </p:cNvPr>
          <p:cNvSpPr txBox="1"/>
          <p:nvPr/>
        </p:nvSpPr>
        <p:spPr>
          <a:xfrm>
            <a:off x="1773496" y="2397751"/>
            <a:ext cx="1119026" cy="486635"/>
          </a:xfrm>
          <a:custGeom>
            <a:avLst/>
            <a:gdLst>
              <a:gd name="T0" fmla="*/ 476 w 476"/>
              <a:gd name="T1" fmla="*/ 0 h 207"/>
              <a:gd name="T2" fmla="*/ 476 w 476"/>
              <a:gd name="T3" fmla="*/ 34 h 207"/>
              <a:gd name="T4" fmla="*/ 442 w 476"/>
              <a:gd name="T5" fmla="*/ 93 h 207"/>
              <a:gd name="T6" fmla="*/ 255 w 476"/>
              <a:gd name="T7" fmla="*/ 201 h 207"/>
              <a:gd name="T8" fmla="*/ 221 w 476"/>
              <a:gd name="T9" fmla="*/ 201 h 207"/>
              <a:gd name="T10" fmla="*/ 34 w 476"/>
              <a:gd name="T11" fmla="*/ 93 h 207"/>
              <a:gd name="T12" fmla="*/ 0 w 476"/>
              <a:gd name="T13" fmla="*/ 34 h 207"/>
              <a:gd name="T14" fmla="*/ 0 w 476"/>
              <a:gd name="T15" fmla="*/ 0 h 207"/>
              <a:gd name="T16" fmla="*/ 34 w 476"/>
              <a:gd name="T17" fmla="*/ 59 h 207"/>
              <a:gd name="T18" fmla="*/ 221 w 476"/>
              <a:gd name="T19" fmla="*/ 167 h 207"/>
              <a:gd name="T20" fmla="*/ 255 w 476"/>
              <a:gd name="T21" fmla="*/ 167 h 207"/>
              <a:gd name="T22" fmla="*/ 442 w 476"/>
              <a:gd name="T23" fmla="*/ 59 h 207"/>
              <a:gd name="T24" fmla="*/ 476 w 476"/>
              <a:gd name="T25" fmla="*/ 0 h 207"/>
            </a:gdLst>
            <a:ahLst/>
            <a:cxnLst/>
            <a:rect l="0" t="0" r="r" b="b"/>
            <a:pathLst>
              <a:path w="476" h="207">
                <a:moveTo>
                  <a:pt x="476" y="0"/>
                </a:moveTo>
                <a:cubicBezTo>
                  <a:pt x="476" y="34"/>
                  <a:pt x="476" y="34"/>
                  <a:pt x="476" y="34"/>
                </a:cubicBezTo>
                <a:cubicBezTo>
                  <a:pt x="476" y="58"/>
                  <a:pt x="463" y="81"/>
                  <a:pt x="442" y="93"/>
                </a:cubicBezTo>
                <a:cubicBezTo>
                  <a:pt x="255" y="201"/>
                  <a:pt x="255" y="201"/>
                  <a:pt x="255" y="201"/>
                </a:cubicBezTo>
                <a:cubicBezTo>
                  <a:pt x="245" y="207"/>
                  <a:pt x="232" y="207"/>
                  <a:pt x="221" y="201"/>
                </a:cubicBezTo>
                <a:cubicBezTo>
                  <a:pt x="34" y="93"/>
                  <a:pt x="34" y="93"/>
                  <a:pt x="34" y="93"/>
                </a:cubicBezTo>
                <a:cubicBezTo>
                  <a:pt x="13" y="81"/>
                  <a:pt x="0" y="58"/>
                  <a:pt x="0" y="34"/>
                </a:cubicBezTo>
                <a:cubicBezTo>
                  <a:pt x="0" y="0"/>
                  <a:pt x="0" y="0"/>
                  <a:pt x="0" y="0"/>
                </a:cubicBezTo>
                <a:cubicBezTo>
                  <a:pt x="0" y="24"/>
                  <a:pt x="13" y="47"/>
                  <a:pt x="34" y="59"/>
                </a:cubicBezTo>
                <a:cubicBezTo>
                  <a:pt x="221" y="167"/>
                  <a:pt x="221" y="167"/>
                  <a:pt x="221" y="167"/>
                </a:cubicBezTo>
                <a:cubicBezTo>
                  <a:pt x="232" y="173"/>
                  <a:pt x="245" y="173"/>
                  <a:pt x="255" y="167"/>
                </a:cubicBezTo>
                <a:cubicBezTo>
                  <a:pt x="442" y="59"/>
                  <a:pt x="442" y="59"/>
                  <a:pt x="442" y="59"/>
                </a:cubicBezTo>
                <a:cubicBezTo>
                  <a:pt x="463" y="47"/>
                  <a:pt x="476" y="24"/>
                  <a:pt x="476" y="0"/>
                </a:cubicBezTo>
                <a:close/>
              </a:path>
            </a:pathLst>
          </a:custGeom>
          <a:solidFill>
            <a:schemeClr val="tx1">
              <a:alpha val="1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10CC04FF-52B4-620D-2951-0911289196F4}"/>
              </a:ext>
            </a:extLst>
          </p:cNvPr>
          <p:cNvSpPr txBox="1"/>
          <p:nvPr/>
        </p:nvSpPr>
        <p:spPr>
          <a:xfrm>
            <a:off x="795154" y="3950702"/>
            <a:ext cx="3075709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接收用户请求，调用服务层处理业务逻辑，并返回响应。</a:t>
            </a:r>
            <a:r>
              <a:rPr lang="zh-CN" altLang="en-US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使用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用</a:t>
            </a:r>
            <a:r>
              <a:rPr lang="en-US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 </a:t>
            </a:r>
            <a:r>
              <a:rPr lang="en-US" altLang="zh-CN" sz="1400" dirty="0" err="1">
                <a:effectLst/>
                <a:latin typeface="宋体" panose="02010600030101010101" pitchFamily="2" charset="-122"/>
                <a:ea typeface="宋体-简"/>
                <a:cs typeface="宋体-简"/>
              </a:rPr>
              <a:t>SpringBoot</a:t>
            </a:r>
            <a:r>
              <a:rPr lang="en-US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 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的</a:t>
            </a:r>
            <a:r>
              <a:rPr lang="en-US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 @RestController 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或</a:t>
            </a:r>
            <a:r>
              <a:rPr lang="en-US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 @Controller 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注解实现请求映射。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包含以下主要控制器：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UserController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：处理用户注册、登录等请求。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ProductController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：处理商品相关请求。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FlashSaleController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：处理秒杀活动相关请求。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OrderController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：处理订单相关请求。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2BA02E43-3FE4-746A-4A63-FCE618CFFF1C}"/>
              </a:ext>
            </a:extLst>
          </p:cNvPr>
          <p:cNvSpPr txBox="1"/>
          <p:nvPr/>
        </p:nvSpPr>
        <p:spPr>
          <a:xfrm>
            <a:off x="764327" y="3333272"/>
            <a:ext cx="3345218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zh-CN" altLang="zh-CN" sz="1800">
                <a:effectLst/>
                <a:ea typeface="宋体-简"/>
                <a:cs typeface="宋体-简"/>
              </a:rPr>
              <a:t>控制层（</a:t>
            </a:r>
            <a:r>
              <a:rPr lang="en-US" altLang="zh-CN" sz="1800">
                <a:effectLst/>
                <a:ea typeface="宋体-简"/>
                <a:cs typeface="宋体-简"/>
              </a:rPr>
              <a:t>Controller</a:t>
            </a:r>
            <a:r>
              <a:rPr lang="zh-CN" altLang="zh-CN" sz="1800">
                <a:effectLst/>
                <a:ea typeface="宋体-简"/>
                <a:cs typeface="宋体-简"/>
              </a:rPr>
              <a:t>）</a:t>
            </a:r>
            <a:endParaRPr kumimoji="1" lang="zh-CN" altLang="en-US" dirty="0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76AED49A-46D2-8BD1-82FD-3CD2F63249D1}"/>
              </a:ext>
            </a:extLst>
          </p:cNvPr>
          <p:cNvSpPr txBox="1"/>
          <p:nvPr/>
        </p:nvSpPr>
        <p:spPr>
          <a:xfrm>
            <a:off x="2002968" y="2932052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8 w 189"/>
              <a:gd name="T5" fmla="*/ 43 h 60"/>
              <a:gd name="T6" fmla="*/ 80 w 189"/>
              <a:gd name="T7" fmla="*/ 43 h 60"/>
              <a:gd name="T8" fmla="*/ 9 w 189"/>
              <a:gd name="T9" fmla="*/ 2 h 60"/>
              <a:gd name="T10" fmla="*/ 1 w 189"/>
              <a:gd name="T11" fmla="*/ 4 h 60"/>
              <a:gd name="T12" fmla="*/ 3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2"/>
                  <a:pt x="179" y="2"/>
                </a:cubicBezTo>
                <a:cubicBezTo>
                  <a:pt x="108" y="43"/>
                  <a:pt x="108" y="43"/>
                  <a:pt x="108" y="43"/>
                </a:cubicBezTo>
                <a:cubicBezTo>
                  <a:pt x="99" y="48"/>
                  <a:pt x="89" y="48"/>
                  <a:pt x="80" y="43"/>
                </a:cubicBezTo>
                <a:cubicBezTo>
                  <a:pt x="9" y="2"/>
                  <a:pt x="9" y="2"/>
                  <a:pt x="9" y="2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1"/>
                  <a:pt x="3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6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A3FDC776-5FA5-26E9-A48E-C8906E7838FE}"/>
              </a:ext>
            </a:extLst>
          </p:cNvPr>
          <p:cNvSpPr txBox="1"/>
          <p:nvPr/>
        </p:nvSpPr>
        <p:spPr>
          <a:xfrm>
            <a:off x="2002968" y="3092707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1 h 60"/>
              <a:gd name="T4" fmla="*/ 108 w 189"/>
              <a:gd name="T5" fmla="*/ 42 h 60"/>
              <a:gd name="T6" fmla="*/ 80 w 189"/>
              <a:gd name="T7" fmla="*/ 42 h 60"/>
              <a:gd name="T8" fmla="*/ 9 w 189"/>
              <a:gd name="T9" fmla="*/ 1 h 60"/>
              <a:gd name="T10" fmla="*/ 1 w 189"/>
              <a:gd name="T11" fmla="*/ 4 h 60"/>
              <a:gd name="T12" fmla="*/ 3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1"/>
                </a:cubicBezTo>
                <a:cubicBezTo>
                  <a:pt x="108" y="42"/>
                  <a:pt x="108" y="42"/>
                  <a:pt x="108" y="42"/>
                </a:cubicBezTo>
                <a:cubicBezTo>
                  <a:pt x="99" y="47"/>
                  <a:pt x="89" y="47"/>
                  <a:pt x="80" y="42"/>
                </a:cubicBezTo>
                <a:cubicBezTo>
                  <a:pt x="9" y="1"/>
                  <a:pt x="9" y="1"/>
                  <a:pt x="9" y="1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0"/>
                  <a:pt x="3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6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0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6ED051EB-FDE2-7A86-70BC-AE7782F98577}"/>
              </a:ext>
            </a:extLst>
          </p:cNvPr>
          <p:cNvSpPr txBox="1"/>
          <p:nvPr/>
        </p:nvSpPr>
        <p:spPr>
          <a:xfrm>
            <a:off x="2002968" y="3249869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8 w 189"/>
              <a:gd name="T5" fmla="*/ 43 h 60"/>
              <a:gd name="T6" fmla="*/ 80 w 189"/>
              <a:gd name="T7" fmla="*/ 43 h 60"/>
              <a:gd name="T8" fmla="*/ 9 w 189"/>
              <a:gd name="T9" fmla="*/ 2 h 60"/>
              <a:gd name="T10" fmla="*/ 1 w 189"/>
              <a:gd name="T11" fmla="*/ 4 h 60"/>
              <a:gd name="T12" fmla="*/ 3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2"/>
                </a:cubicBezTo>
                <a:cubicBezTo>
                  <a:pt x="108" y="43"/>
                  <a:pt x="108" y="43"/>
                  <a:pt x="108" y="43"/>
                </a:cubicBezTo>
                <a:cubicBezTo>
                  <a:pt x="99" y="48"/>
                  <a:pt x="89" y="48"/>
                  <a:pt x="80" y="43"/>
                </a:cubicBezTo>
                <a:cubicBezTo>
                  <a:pt x="9" y="2"/>
                  <a:pt x="9" y="2"/>
                  <a:pt x="9" y="2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1"/>
                  <a:pt x="3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6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5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8B9B6F5C-1981-DF6F-6EA2-B333621E2F04}"/>
              </a:ext>
            </a:extLst>
          </p:cNvPr>
          <p:cNvSpPr txBox="1"/>
          <p:nvPr/>
        </p:nvSpPr>
        <p:spPr>
          <a:xfrm>
            <a:off x="2098628" y="1894189"/>
            <a:ext cx="468762" cy="387732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3B4C2391-196B-AA21-7F03-F1025AAB6849}"/>
              </a:ext>
            </a:extLst>
          </p:cNvPr>
          <p:cNvSpPr txBox="1"/>
          <p:nvPr/>
        </p:nvSpPr>
        <p:spPr>
          <a:xfrm>
            <a:off x="4412032" y="3950702"/>
            <a:ext cx="3345218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负责核心业务逻辑的实现。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使用</a:t>
            </a:r>
            <a:r>
              <a:rPr lang="en-US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 </a:t>
            </a:r>
            <a:r>
              <a:rPr lang="en-US" altLang="zh-CN" sz="1400" dirty="0" err="1">
                <a:effectLst/>
                <a:latin typeface="宋体" panose="02010600030101010101" pitchFamily="2" charset="-122"/>
                <a:ea typeface="宋体-简"/>
                <a:cs typeface="宋体-简"/>
              </a:rPr>
              <a:t>SpringBoot</a:t>
            </a:r>
            <a:r>
              <a:rPr lang="en-US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 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的</a:t>
            </a:r>
            <a:r>
              <a:rPr lang="en-US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 @Service 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注解标记服务类。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包含以下主要服务：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UserService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：处理用户相关业务逻辑。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ProductService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：处理商品相关业务逻辑。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FlashSaleService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：处理秒杀活动相关业务逻辑。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OrderService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：处理订单相关业务逻辑。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7C266825-A054-55EC-00B0-155C0FBCC2A0}"/>
              </a:ext>
            </a:extLst>
          </p:cNvPr>
          <p:cNvSpPr txBox="1"/>
          <p:nvPr/>
        </p:nvSpPr>
        <p:spPr>
          <a:xfrm>
            <a:off x="4423391" y="3304521"/>
            <a:ext cx="3345218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zh-CN" altLang="zh-CN" sz="1800" dirty="0">
                <a:effectLst/>
                <a:ea typeface="宋体-简"/>
                <a:cs typeface="宋体-简"/>
              </a:rPr>
              <a:t>业务逻辑层（</a:t>
            </a:r>
            <a:r>
              <a:rPr lang="en-US" altLang="zh-CN" sz="1800" dirty="0">
                <a:effectLst/>
                <a:ea typeface="宋体-简"/>
                <a:cs typeface="宋体-简"/>
              </a:rPr>
              <a:t>Service</a:t>
            </a:r>
            <a:r>
              <a:rPr lang="zh-CN" altLang="zh-CN" sz="1800" dirty="0">
                <a:effectLst/>
                <a:ea typeface="宋体-简"/>
                <a:cs typeface="宋体-简"/>
              </a:rPr>
              <a:t>）</a:t>
            </a:r>
            <a:endParaRPr kumimoji="1" lang="zh-CN" altLang="en-US" dirty="0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8D150789-7188-D6D7-C585-73716E947C15}"/>
              </a:ext>
            </a:extLst>
          </p:cNvPr>
          <p:cNvSpPr txBox="1"/>
          <p:nvPr/>
        </p:nvSpPr>
        <p:spPr>
          <a:xfrm>
            <a:off x="5759609" y="2932052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9 w 189"/>
              <a:gd name="T5" fmla="*/ 43 h 60"/>
              <a:gd name="T6" fmla="*/ 81 w 189"/>
              <a:gd name="T7" fmla="*/ 43 h 60"/>
              <a:gd name="T8" fmla="*/ 10 w 189"/>
              <a:gd name="T9" fmla="*/ 2 h 60"/>
              <a:gd name="T10" fmla="*/ 2 w 189"/>
              <a:gd name="T11" fmla="*/ 4 h 60"/>
              <a:gd name="T12" fmla="*/ 4 w 189"/>
              <a:gd name="T13" fmla="*/ 12 h 60"/>
              <a:gd name="T14" fmla="*/ 75 w 189"/>
              <a:gd name="T15" fmla="*/ 53 h 60"/>
              <a:gd name="T16" fmla="*/ 115 w 189"/>
              <a:gd name="T17" fmla="*/ 53 h 60"/>
              <a:gd name="T18" fmla="*/ 185 w 189"/>
              <a:gd name="T19" fmla="*/ 12 h 60"/>
              <a:gd name="T20" fmla="*/ 188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2"/>
                  <a:pt x="179" y="2"/>
                </a:cubicBezTo>
                <a:cubicBezTo>
                  <a:pt x="109" y="43"/>
                  <a:pt x="109" y="43"/>
                  <a:pt x="109" y="43"/>
                </a:cubicBezTo>
                <a:cubicBezTo>
                  <a:pt x="100" y="48"/>
                  <a:pt x="89" y="48"/>
                  <a:pt x="81" y="43"/>
                </a:cubicBezTo>
                <a:cubicBezTo>
                  <a:pt x="10" y="2"/>
                  <a:pt x="10" y="2"/>
                  <a:pt x="10" y="2"/>
                </a:cubicBezTo>
                <a:cubicBezTo>
                  <a:pt x="7" y="0"/>
                  <a:pt x="3" y="1"/>
                  <a:pt x="2" y="4"/>
                </a:cubicBezTo>
                <a:cubicBezTo>
                  <a:pt x="0" y="7"/>
                  <a:pt x="1" y="11"/>
                  <a:pt x="4" y="12"/>
                </a:cubicBezTo>
                <a:cubicBezTo>
                  <a:pt x="75" y="53"/>
                  <a:pt x="75" y="53"/>
                  <a:pt x="75" y="53"/>
                </a:cubicBezTo>
                <a:cubicBezTo>
                  <a:pt x="87" y="60"/>
                  <a:pt x="102" y="60"/>
                  <a:pt x="115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8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53AE5E68-98F6-3084-F709-6B5D210A8A3A}"/>
              </a:ext>
            </a:extLst>
          </p:cNvPr>
          <p:cNvSpPr txBox="1"/>
          <p:nvPr/>
        </p:nvSpPr>
        <p:spPr>
          <a:xfrm>
            <a:off x="5759609" y="3092707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1 h 60"/>
              <a:gd name="T4" fmla="*/ 109 w 189"/>
              <a:gd name="T5" fmla="*/ 42 h 60"/>
              <a:gd name="T6" fmla="*/ 81 w 189"/>
              <a:gd name="T7" fmla="*/ 42 h 60"/>
              <a:gd name="T8" fmla="*/ 10 w 189"/>
              <a:gd name="T9" fmla="*/ 1 h 60"/>
              <a:gd name="T10" fmla="*/ 2 w 189"/>
              <a:gd name="T11" fmla="*/ 4 h 60"/>
              <a:gd name="T12" fmla="*/ 4 w 189"/>
              <a:gd name="T13" fmla="*/ 12 h 60"/>
              <a:gd name="T14" fmla="*/ 75 w 189"/>
              <a:gd name="T15" fmla="*/ 53 h 60"/>
              <a:gd name="T16" fmla="*/ 115 w 189"/>
              <a:gd name="T17" fmla="*/ 53 h 60"/>
              <a:gd name="T18" fmla="*/ 185 w 189"/>
              <a:gd name="T19" fmla="*/ 12 h 60"/>
              <a:gd name="T20" fmla="*/ 188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1"/>
                </a:cubicBezTo>
                <a:cubicBezTo>
                  <a:pt x="109" y="42"/>
                  <a:pt x="109" y="42"/>
                  <a:pt x="109" y="42"/>
                </a:cubicBezTo>
                <a:cubicBezTo>
                  <a:pt x="100" y="47"/>
                  <a:pt x="89" y="47"/>
                  <a:pt x="81" y="42"/>
                </a:cubicBezTo>
                <a:cubicBezTo>
                  <a:pt x="10" y="1"/>
                  <a:pt x="10" y="1"/>
                  <a:pt x="10" y="1"/>
                </a:cubicBezTo>
                <a:cubicBezTo>
                  <a:pt x="7" y="0"/>
                  <a:pt x="3" y="1"/>
                  <a:pt x="2" y="4"/>
                </a:cubicBezTo>
                <a:cubicBezTo>
                  <a:pt x="0" y="7"/>
                  <a:pt x="1" y="10"/>
                  <a:pt x="4" y="12"/>
                </a:cubicBezTo>
                <a:cubicBezTo>
                  <a:pt x="75" y="53"/>
                  <a:pt x="75" y="53"/>
                  <a:pt x="75" y="53"/>
                </a:cubicBezTo>
                <a:cubicBezTo>
                  <a:pt x="87" y="60"/>
                  <a:pt x="102" y="60"/>
                  <a:pt x="115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0"/>
                  <a:pt x="189" y="7"/>
                  <a:pt x="188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5B34A5E8-5D1D-0725-FFDB-C58D24CF44E2}"/>
              </a:ext>
            </a:extLst>
          </p:cNvPr>
          <p:cNvSpPr txBox="1"/>
          <p:nvPr/>
        </p:nvSpPr>
        <p:spPr>
          <a:xfrm>
            <a:off x="5759609" y="3249869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9 w 189"/>
              <a:gd name="T5" fmla="*/ 43 h 60"/>
              <a:gd name="T6" fmla="*/ 81 w 189"/>
              <a:gd name="T7" fmla="*/ 43 h 60"/>
              <a:gd name="T8" fmla="*/ 10 w 189"/>
              <a:gd name="T9" fmla="*/ 2 h 60"/>
              <a:gd name="T10" fmla="*/ 2 w 189"/>
              <a:gd name="T11" fmla="*/ 4 h 60"/>
              <a:gd name="T12" fmla="*/ 4 w 189"/>
              <a:gd name="T13" fmla="*/ 12 h 60"/>
              <a:gd name="T14" fmla="*/ 75 w 189"/>
              <a:gd name="T15" fmla="*/ 53 h 60"/>
              <a:gd name="T16" fmla="*/ 115 w 189"/>
              <a:gd name="T17" fmla="*/ 53 h 60"/>
              <a:gd name="T18" fmla="*/ 185 w 189"/>
              <a:gd name="T19" fmla="*/ 12 h 60"/>
              <a:gd name="T20" fmla="*/ 188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2"/>
                </a:cubicBezTo>
                <a:cubicBezTo>
                  <a:pt x="109" y="43"/>
                  <a:pt x="109" y="43"/>
                  <a:pt x="109" y="43"/>
                </a:cubicBezTo>
                <a:cubicBezTo>
                  <a:pt x="100" y="48"/>
                  <a:pt x="89" y="48"/>
                  <a:pt x="81" y="43"/>
                </a:cubicBezTo>
                <a:cubicBezTo>
                  <a:pt x="10" y="2"/>
                  <a:pt x="10" y="2"/>
                  <a:pt x="10" y="2"/>
                </a:cubicBezTo>
                <a:cubicBezTo>
                  <a:pt x="7" y="0"/>
                  <a:pt x="3" y="1"/>
                  <a:pt x="2" y="4"/>
                </a:cubicBezTo>
                <a:cubicBezTo>
                  <a:pt x="0" y="7"/>
                  <a:pt x="1" y="11"/>
                  <a:pt x="4" y="12"/>
                </a:cubicBezTo>
                <a:cubicBezTo>
                  <a:pt x="75" y="53"/>
                  <a:pt x="75" y="53"/>
                  <a:pt x="75" y="53"/>
                </a:cubicBezTo>
                <a:cubicBezTo>
                  <a:pt x="87" y="60"/>
                  <a:pt x="102" y="60"/>
                  <a:pt x="115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8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  <a:alpha val="6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88912958-5A70-8AE9-84C9-7BF49261A0F0}"/>
              </a:ext>
            </a:extLst>
          </p:cNvPr>
          <p:cNvSpPr txBox="1"/>
          <p:nvPr/>
        </p:nvSpPr>
        <p:spPr>
          <a:xfrm>
            <a:off x="5877242" y="1868663"/>
            <a:ext cx="424816" cy="42481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6388C6A7-5D36-304C-93EC-770579F599CA}"/>
              </a:ext>
            </a:extLst>
          </p:cNvPr>
          <p:cNvSpPr txBox="1"/>
          <p:nvPr/>
        </p:nvSpPr>
        <p:spPr>
          <a:xfrm>
            <a:off x="7796120" y="1866073"/>
            <a:ext cx="3345218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负责与数据库进行交互。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使用</a:t>
            </a:r>
            <a:r>
              <a:rPr lang="en-US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JPA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实现数据操作，简化数据库访问。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包含以下主要仓库接口：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UserRepository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：操作用户表。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ProductRepository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：操作商品表。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FlashSaleRepository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：操作秒杀活动表。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400" dirty="0" err="1">
                <a:effectLst/>
                <a:latin typeface="宋体-简"/>
                <a:ea typeface="宋体-简"/>
                <a:cs typeface="宋体-简"/>
              </a:rPr>
              <a:t>OrderRepository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：操作订单表。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ctr">
              <a:lnSpc>
                <a:spcPct val="140000"/>
              </a:lnSpc>
            </a:pPr>
            <a:endParaRPr kumimoji="1" lang="zh-CN" altLang="en-US" sz="1400" dirty="0"/>
          </a:p>
        </p:txBody>
      </p:sp>
      <p:sp>
        <p:nvSpPr>
          <p:cNvPr id="20" name="标题 1">
            <a:extLst>
              <a:ext uri="{FF2B5EF4-FFF2-40B4-BE49-F238E27FC236}">
                <a16:creationId xmlns:a16="http://schemas.microsoft.com/office/drawing/2014/main" id="{3716E4D5-FCAB-577D-AC97-CE28AF2382AE}"/>
              </a:ext>
            </a:extLst>
          </p:cNvPr>
          <p:cNvSpPr txBox="1"/>
          <p:nvPr/>
        </p:nvSpPr>
        <p:spPr>
          <a:xfrm>
            <a:off x="7475624" y="1110637"/>
            <a:ext cx="3345218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zh-CN" altLang="zh-CN" sz="1800" dirty="0">
                <a:effectLst/>
                <a:ea typeface="宋体-简"/>
                <a:cs typeface="宋体-简"/>
              </a:rPr>
              <a:t>数据访问层（</a:t>
            </a:r>
            <a:r>
              <a:rPr lang="en-US" altLang="zh-CN" sz="1800" dirty="0">
                <a:effectLst/>
                <a:ea typeface="宋体-简"/>
                <a:cs typeface="宋体-简"/>
              </a:rPr>
              <a:t>Repository</a:t>
            </a:r>
            <a:r>
              <a:rPr lang="zh-CN" altLang="zh-CN" sz="1800" dirty="0">
                <a:effectLst/>
                <a:ea typeface="宋体-简"/>
                <a:cs typeface="宋体-简"/>
              </a:rPr>
              <a:t>）</a:t>
            </a:r>
            <a:endParaRPr kumimoji="1" lang="zh-CN" altLang="en-US" dirty="0"/>
          </a:p>
        </p:txBody>
      </p:sp>
      <p:sp>
        <p:nvSpPr>
          <p:cNvPr id="24" name="标题 1">
            <a:extLst>
              <a:ext uri="{FF2B5EF4-FFF2-40B4-BE49-F238E27FC236}">
                <a16:creationId xmlns:a16="http://schemas.microsoft.com/office/drawing/2014/main" id="{B759A8B4-A1AD-4ED5-6A9F-56BC01B3C041}"/>
              </a:ext>
            </a:extLst>
          </p:cNvPr>
          <p:cNvSpPr txBox="1"/>
          <p:nvPr/>
        </p:nvSpPr>
        <p:spPr>
          <a:xfrm>
            <a:off x="9664148" y="1866073"/>
            <a:ext cx="364286" cy="416026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>
            <a:extLst>
              <a:ext uri="{FF2B5EF4-FFF2-40B4-BE49-F238E27FC236}">
                <a16:creationId xmlns:a16="http://schemas.microsoft.com/office/drawing/2014/main" id="{2450E3B9-5F0D-3C71-0AED-48E89B63C028}"/>
              </a:ext>
            </a:extLst>
          </p:cNvPr>
          <p:cNvSpPr txBox="1"/>
          <p:nvPr/>
        </p:nvSpPr>
        <p:spPr>
          <a:xfrm>
            <a:off x="5530137" y="2397751"/>
            <a:ext cx="1119026" cy="486635"/>
          </a:xfrm>
          <a:custGeom>
            <a:avLst/>
            <a:gdLst>
              <a:gd name="T0" fmla="*/ 476 w 476"/>
              <a:gd name="T1" fmla="*/ 0 h 207"/>
              <a:gd name="T2" fmla="*/ 476 w 476"/>
              <a:gd name="T3" fmla="*/ 34 h 207"/>
              <a:gd name="T4" fmla="*/ 442 w 476"/>
              <a:gd name="T5" fmla="*/ 93 h 207"/>
              <a:gd name="T6" fmla="*/ 255 w 476"/>
              <a:gd name="T7" fmla="*/ 201 h 207"/>
              <a:gd name="T8" fmla="*/ 221 w 476"/>
              <a:gd name="T9" fmla="*/ 201 h 207"/>
              <a:gd name="T10" fmla="*/ 34 w 476"/>
              <a:gd name="T11" fmla="*/ 93 h 207"/>
              <a:gd name="T12" fmla="*/ 0 w 476"/>
              <a:gd name="T13" fmla="*/ 34 h 207"/>
              <a:gd name="T14" fmla="*/ 0 w 476"/>
              <a:gd name="T15" fmla="*/ 0 h 207"/>
              <a:gd name="T16" fmla="*/ 34 w 476"/>
              <a:gd name="T17" fmla="*/ 59 h 207"/>
              <a:gd name="T18" fmla="*/ 221 w 476"/>
              <a:gd name="T19" fmla="*/ 167 h 207"/>
              <a:gd name="T20" fmla="*/ 255 w 476"/>
              <a:gd name="T21" fmla="*/ 167 h 207"/>
              <a:gd name="T22" fmla="*/ 442 w 476"/>
              <a:gd name="T23" fmla="*/ 59 h 207"/>
              <a:gd name="T24" fmla="*/ 476 w 476"/>
              <a:gd name="T25" fmla="*/ 0 h 207"/>
            </a:gdLst>
            <a:ahLst/>
            <a:cxnLst/>
            <a:rect l="0" t="0" r="r" b="b"/>
            <a:pathLst>
              <a:path w="476" h="207">
                <a:moveTo>
                  <a:pt x="476" y="0"/>
                </a:moveTo>
                <a:cubicBezTo>
                  <a:pt x="476" y="34"/>
                  <a:pt x="476" y="34"/>
                  <a:pt x="476" y="34"/>
                </a:cubicBezTo>
                <a:cubicBezTo>
                  <a:pt x="476" y="58"/>
                  <a:pt x="463" y="81"/>
                  <a:pt x="442" y="93"/>
                </a:cubicBezTo>
                <a:cubicBezTo>
                  <a:pt x="255" y="201"/>
                  <a:pt x="255" y="201"/>
                  <a:pt x="255" y="201"/>
                </a:cubicBezTo>
                <a:cubicBezTo>
                  <a:pt x="244" y="207"/>
                  <a:pt x="231" y="207"/>
                  <a:pt x="221" y="201"/>
                </a:cubicBezTo>
                <a:cubicBezTo>
                  <a:pt x="34" y="93"/>
                  <a:pt x="34" y="93"/>
                  <a:pt x="34" y="93"/>
                </a:cubicBezTo>
                <a:cubicBezTo>
                  <a:pt x="13" y="81"/>
                  <a:pt x="0" y="58"/>
                  <a:pt x="0" y="34"/>
                </a:cubicBezTo>
                <a:cubicBezTo>
                  <a:pt x="0" y="0"/>
                  <a:pt x="0" y="0"/>
                  <a:pt x="0" y="0"/>
                </a:cubicBezTo>
                <a:cubicBezTo>
                  <a:pt x="0" y="24"/>
                  <a:pt x="13" y="47"/>
                  <a:pt x="34" y="59"/>
                </a:cubicBezTo>
                <a:cubicBezTo>
                  <a:pt x="221" y="167"/>
                  <a:pt x="221" y="167"/>
                  <a:pt x="221" y="167"/>
                </a:cubicBezTo>
                <a:cubicBezTo>
                  <a:pt x="231" y="173"/>
                  <a:pt x="244" y="173"/>
                  <a:pt x="255" y="167"/>
                </a:cubicBezTo>
                <a:cubicBezTo>
                  <a:pt x="442" y="59"/>
                  <a:pt x="442" y="59"/>
                  <a:pt x="442" y="59"/>
                </a:cubicBezTo>
                <a:cubicBezTo>
                  <a:pt x="463" y="47"/>
                  <a:pt x="476" y="24"/>
                  <a:pt x="476" y="0"/>
                </a:cubicBezTo>
                <a:close/>
              </a:path>
            </a:pathLst>
          </a:custGeom>
          <a:solidFill>
            <a:schemeClr val="tx1">
              <a:alpha val="1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4530AB33-7CF7-743E-952B-DA27C96A81F5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F1CC5C50-FE4B-3CB0-1BBC-0CAAE71EEE9E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>
            <a:extLst>
              <a:ext uri="{FF2B5EF4-FFF2-40B4-BE49-F238E27FC236}">
                <a16:creationId xmlns:a16="http://schemas.microsoft.com/office/drawing/2014/main" id="{96472DAE-E4C8-7144-8990-EAE5A2339CE0}"/>
              </a:ext>
            </a:extLst>
          </p:cNvPr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</a:rPr>
              <a:t>后端</a:t>
            </a:r>
            <a:endParaRPr kumimoji="1" lang="zh-CN" altLang="en-US" dirty="0"/>
          </a:p>
        </p:txBody>
      </p:sp>
      <p:sp>
        <p:nvSpPr>
          <p:cNvPr id="30" name="标题 1">
            <a:extLst>
              <a:ext uri="{FF2B5EF4-FFF2-40B4-BE49-F238E27FC236}">
                <a16:creationId xmlns:a16="http://schemas.microsoft.com/office/drawing/2014/main" id="{293928E2-6B2E-77B7-EFEB-3D3D64D991FF}"/>
              </a:ext>
            </a:extLst>
          </p:cNvPr>
          <p:cNvSpPr txBox="1"/>
          <p:nvPr/>
        </p:nvSpPr>
        <p:spPr>
          <a:xfrm>
            <a:off x="7897421" y="3302257"/>
            <a:ext cx="3345218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lang="zh-CN" altLang="zh-CN" sz="18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缓存层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640DCB0E-E294-0470-49F1-61310787C22A}"/>
              </a:ext>
            </a:extLst>
          </p:cNvPr>
          <p:cNvSpPr txBox="1"/>
          <p:nvPr/>
        </p:nvSpPr>
        <p:spPr>
          <a:xfrm>
            <a:off x="7897421" y="4064848"/>
            <a:ext cx="324391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使用</a:t>
            </a:r>
            <a:r>
              <a:rPr lang="en-US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 Redis 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缓存秒杀商品信息，减少数据库压力，提高系统性能。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通过</a:t>
            </a:r>
            <a:r>
              <a:rPr lang="en-US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 Spring Data Redis 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实现</a:t>
            </a:r>
            <a:r>
              <a:rPr lang="en-US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 Redis </a:t>
            </a:r>
            <a:r>
              <a:rPr lang="zh-CN" altLang="zh-CN" sz="14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操作。</a:t>
            </a:r>
            <a:endParaRPr lang="zh-CN" altLang="zh-CN" sz="1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126590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950238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3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5224241" y="4860299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3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87331" y="2153808"/>
            <a:ext cx="4563842" cy="295678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87331" y="2153808"/>
            <a:ext cx="4563842" cy="545802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114263" y="2748609"/>
            <a:ext cx="4109977" cy="21116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PostgreSQL。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18202" y="2151419"/>
            <a:ext cx="4102100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数据库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501196" y="1950238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3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11065037" y="4860299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3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728127" y="2153808"/>
            <a:ext cx="4563842" cy="295678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728127" y="2153808"/>
            <a:ext cx="4563842" cy="545802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955060" y="2748609"/>
            <a:ext cx="4109977" cy="21116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Redis。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958998" y="2151419"/>
            <a:ext cx="4102100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缓存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数据库设计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2013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just"/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660400" y="2392193"/>
            <a:ext cx="335666" cy="497712"/>
          </a:xfrm>
          <a:custGeom>
            <a:avLst/>
            <a:gdLst>
              <a:gd name="connsiteX0" fmla="*/ 152201 w 335666"/>
              <a:gd name="connsiteY0" fmla="*/ 0 h 497712"/>
              <a:gd name="connsiteX1" fmla="*/ 183465 w 335666"/>
              <a:gd name="connsiteY1" fmla="*/ 0 h 497712"/>
              <a:gd name="connsiteX2" fmla="*/ 201657 w 335666"/>
              <a:gd name="connsiteY2" fmla="*/ 2779 h 497712"/>
              <a:gd name="connsiteX3" fmla="*/ 335666 w 335666"/>
              <a:gd name="connsiteY3" fmla="*/ 251930 h 497712"/>
              <a:gd name="connsiteX4" fmla="*/ 233161 w 335666"/>
              <a:gd name="connsiteY4" fmla="*/ 486262 h 497712"/>
              <a:gd name="connsiteX5" fmla="*/ 208819 w 335666"/>
              <a:gd name="connsiteY5" fmla="*/ 497712 h 497712"/>
              <a:gd name="connsiteX6" fmla="*/ 126847 w 335666"/>
              <a:gd name="connsiteY6" fmla="*/ 497712 h 497712"/>
              <a:gd name="connsiteX7" fmla="*/ 102505 w 335666"/>
              <a:gd name="connsiteY7" fmla="*/ 486262 h 497712"/>
              <a:gd name="connsiteX8" fmla="*/ 0 w 335666"/>
              <a:gd name="connsiteY8" fmla="*/ 251930 h 497712"/>
              <a:gd name="connsiteX9" fmla="*/ 134009 w 335666"/>
              <a:gd name="connsiteY9" fmla="*/ 2779 h 497712"/>
              <a:gd name="connsiteX10" fmla="*/ 152201 w 335666"/>
              <a:gd name="connsiteY10" fmla="*/ 0 h 497712"/>
            </a:gdLst>
            <a:ahLst/>
            <a:cxnLst/>
            <a:rect l="l" t="t" r="r" b="b"/>
            <a:pathLst>
              <a:path w="335666" h="497712">
                <a:moveTo>
                  <a:pt x="152201" y="0"/>
                </a:moveTo>
                <a:lnTo>
                  <a:pt x="183465" y="0"/>
                </a:lnTo>
                <a:lnTo>
                  <a:pt x="201657" y="2779"/>
                </a:lnTo>
                <a:cubicBezTo>
                  <a:pt x="278136" y="26493"/>
                  <a:pt x="335666" y="129031"/>
                  <a:pt x="335666" y="251930"/>
                </a:cubicBezTo>
                <a:cubicBezTo>
                  <a:pt x="335666" y="357272"/>
                  <a:pt x="293399" y="447655"/>
                  <a:pt x="233161" y="486262"/>
                </a:cubicBezTo>
                <a:lnTo>
                  <a:pt x="208819" y="497712"/>
                </a:lnTo>
                <a:lnTo>
                  <a:pt x="126847" y="497712"/>
                </a:lnTo>
                <a:lnTo>
                  <a:pt x="102505" y="486262"/>
                </a:lnTo>
                <a:cubicBezTo>
                  <a:pt x="42267" y="447655"/>
                  <a:pt x="0" y="357272"/>
                  <a:pt x="0" y="251930"/>
                </a:cubicBezTo>
                <a:cubicBezTo>
                  <a:pt x="0" y="129031"/>
                  <a:pt x="57530" y="26493"/>
                  <a:pt x="134009" y="2779"/>
                </a:cubicBezTo>
                <a:lnTo>
                  <a:pt x="152201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589867" y="2392193"/>
            <a:ext cx="335666" cy="497712"/>
          </a:xfrm>
          <a:custGeom>
            <a:avLst/>
            <a:gdLst>
              <a:gd name="connsiteX0" fmla="*/ 152201 w 335666"/>
              <a:gd name="connsiteY0" fmla="*/ 0 h 497712"/>
              <a:gd name="connsiteX1" fmla="*/ 183465 w 335666"/>
              <a:gd name="connsiteY1" fmla="*/ 0 h 497712"/>
              <a:gd name="connsiteX2" fmla="*/ 201657 w 335666"/>
              <a:gd name="connsiteY2" fmla="*/ 2779 h 497712"/>
              <a:gd name="connsiteX3" fmla="*/ 335666 w 335666"/>
              <a:gd name="connsiteY3" fmla="*/ 251930 h 497712"/>
              <a:gd name="connsiteX4" fmla="*/ 233161 w 335666"/>
              <a:gd name="connsiteY4" fmla="*/ 486262 h 497712"/>
              <a:gd name="connsiteX5" fmla="*/ 208819 w 335666"/>
              <a:gd name="connsiteY5" fmla="*/ 497712 h 497712"/>
              <a:gd name="connsiteX6" fmla="*/ 126847 w 335666"/>
              <a:gd name="connsiteY6" fmla="*/ 497712 h 497712"/>
              <a:gd name="connsiteX7" fmla="*/ 102505 w 335666"/>
              <a:gd name="connsiteY7" fmla="*/ 486262 h 497712"/>
              <a:gd name="connsiteX8" fmla="*/ 0 w 335666"/>
              <a:gd name="connsiteY8" fmla="*/ 251930 h 497712"/>
              <a:gd name="connsiteX9" fmla="*/ 134009 w 335666"/>
              <a:gd name="connsiteY9" fmla="*/ 2779 h 497712"/>
              <a:gd name="connsiteX10" fmla="*/ 152201 w 335666"/>
              <a:gd name="connsiteY10" fmla="*/ 0 h 497712"/>
            </a:gdLst>
            <a:ahLst/>
            <a:cxnLst/>
            <a:rect l="l" t="t" r="r" b="b"/>
            <a:pathLst>
              <a:path w="335666" h="497712">
                <a:moveTo>
                  <a:pt x="152201" y="0"/>
                </a:moveTo>
                <a:lnTo>
                  <a:pt x="183465" y="0"/>
                </a:lnTo>
                <a:lnTo>
                  <a:pt x="201657" y="2779"/>
                </a:lnTo>
                <a:cubicBezTo>
                  <a:pt x="278136" y="26493"/>
                  <a:pt x="335666" y="129031"/>
                  <a:pt x="335666" y="251930"/>
                </a:cubicBezTo>
                <a:cubicBezTo>
                  <a:pt x="335666" y="357272"/>
                  <a:pt x="293399" y="447655"/>
                  <a:pt x="233161" y="486262"/>
                </a:cubicBezTo>
                <a:lnTo>
                  <a:pt x="208819" y="497712"/>
                </a:lnTo>
                <a:lnTo>
                  <a:pt x="126847" y="497712"/>
                </a:lnTo>
                <a:lnTo>
                  <a:pt x="102505" y="486262"/>
                </a:lnTo>
                <a:cubicBezTo>
                  <a:pt x="42267" y="447655"/>
                  <a:pt x="0" y="357272"/>
                  <a:pt x="0" y="251930"/>
                </a:cubicBezTo>
                <a:cubicBezTo>
                  <a:pt x="0" y="129031"/>
                  <a:pt x="57530" y="26493"/>
                  <a:pt x="134009" y="2779"/>
                </a:cubicBezTo>
                <a:lnTo>
                  <a:pt x="152201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519334" y="2392193"/>
            <a:ext cx="335666" cy="497712"/>
          </a:xfrm>
          <a:custGeom>
            <a:avLst/>
            <a:gdLst>
              <a:gd name="connsiteX0" fmla="*/ 152201 w 335666"/>
              <a:gd name="connsiteY0" fmla="*/ 0 h 497712"/>
              <a:gd name="connsiteX1" fmla="*/ 183465 w 335666"/>
              <a:gd name="connsiteY1" fmla="*/ 0 h 497712"/>
              <a:gd name="connsiteX2" fmla="*/ 201657 w 335666"/>
              <a:gd name="connsiteY2" fmla="*/ 2779 h 497712"/>
              <a:gd name="connsiteX3" fmla="*/ 335666 w 335666"/>
              <a:gd name="connsiteY3" fmla="*/ 251930 h 497712"/>
              <a:gd name="connsiteX4" fmla="*/ 233161 w 335666"/>
              <a:gd name="connsiteY4" fmla="*/ 486262 h 497712"/>
              <a:gd name="connsiteX5" fmla="*/ 208819 w 335666"/>
              <a:gd name="connsiteY5" fmla="*/ 497712 h 497712"/>
              <a:gd name="connsiteX6" fmla="*/ 126847 w 335666"/>
              <a:gd name="connsiteY6" fmla="*/ 497712 h 497712"/>
              <a:gd name="connsiteX7" fmla="*/ 102505 w 335666"/>
              <a:gd name="connsiteY7" fmla="*/ 486262 h 497712"/>
              <a:gd name="connsiteX8" fmla="*/ 0 w 335666"/>
              <a:gd name="connsiteY8" fmla="*/ 251930 h 497712"/>
              <a:gd name="connsiteX9" fmla="*/ 134009 w 335666"/>
              <a:gd name="connsiteY9" fmla="*/ 2779 h 497712"/>
              <a:gd name="connsiteX10" fmla="*/ 152201 w 335666"/>
              <a:gd name="connsiteY10" fmla="*/ 0 h 497712"/>
            </a:gdLst>
            <a:ahLst/>
            <a:cxnLst/>
            <a:rect l="l" t="t" r="r" b="b"/>
            <a:pathLst>
              <a:path w="335666" h="497712">
                <a:moveTo>
                  <a:pt x="152201" y="0"/>
                </a:moveTo>
                <a:lnTo>
                  <a:pt x="183465" y="0"/>
                </a:lnTo>
                <a:lnTo>
                  <a:pt x="201657" y="2779"/>
                </a:lnTo>
                <a:cubicBezTo>
                  <a:pt x="278136" y="26493"/>
                  <a:pt x="335666" y="129031"/>
                  <a:pt x="335666" y="251930"/>
                </a:cubicBezTo>
                <a:cubicBezTo>
                  <a:pt x="335666" y="357272"/>
                  <a:pt x="293399" y="447655"/>
                  <a:pt x="233161" y="486262"/>
                </a:cubicBezTo>
                <a:lnTo>
                  <a:pt x="208819" y="497712"/>
                </a:lnTo>
                <a:lnTo>
                  <a:pt x="126847" y="497712"/>
                </a:lnTo>
                <a:lnTo>
                  <a:pt x="102505" y="486262"/>
                </a:lnTo>
                <a:cubicBezTo>
                  <a:pt x="42267" y="447655"/>
                  <a:pt x="0" y="357272"/>
                  <a:pt x="0" y="251930"/>
                </a:cubicBezTo>
                <a:cubicBezTo>
                  <a:pt x="0" y="129031"/>
                  <a:pt x="57530" y="26493"/>
                  <a:pt x="134009" y="2779"/>
                </a:cubicBezTo>
                <a:lnTo>
                  <a:pt x="152201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448800" y="2392193"/>
            <a:ext cx="335666" cy="497712"/>
          </a:xfrm>
          <a:custGeom>
            <a:avLst/>
            <a:gdLst>
              <a:gd name="connsiteX0" fmla="*/ 152201 w 335666"/>
              <a:gd name="connsiteY0" fmla="*/ 0 h 497712"/>
              <a:gd name="connsiteX1" fmla="*/ 183465 w 335666"/>
              <a:gd name="connsiteY1" fmla="*/ 0 h 497712"/>
              <a:gd name="connsiteX2" fmla="*/ 201657 w 335666"/>
              <a:gd name="connsiteY2" fmla="*/ 2779 h 497712"/>
              <a:gd name="connsiteX3" fmla="*/ 335666 w 335666"/>
              <a:gd name="connsiteY3" fmla="*/ 251930 h 497712"/>
              <a:gd name="connsiteX4" fmla="*/ 233161 w 335666"/>
              <a:gd name="connsiteY4" fmla="*/ 486262 h 497712"/>
              <a:gd name="connsiteX5" fmla="*/ 208819 w 335666"/>
              <a:gd name="connsiteY5" fmla="*/ 497712 h 497712"/>
              <a:gd name="connsiteX6" fmla="*/ 126847 w 335666"/>
              <a:gd name="connsiteY6" fmla="*/ 497712 h 497712"/>
              <a:gd name="connsiteX7" fmla="*/ 102505 w 335666"/>
              <a:gd name="connsiteY7" fmla="*/ 486262 h 497712"/>
              <a:gd name="connsiteX8" fmla="*/ 0 w 335666"/>
              <a:gd name="connsiteY8" fmla="*/ 251930 h 497712"/>
              <a:gd name="connsiteX9" fmla="*/ 134009 w 335666"/>
              <a:gd name="connsiteY9" fmla="*/ 2779 h 497712"/>
              <a:gd name="connsiteX10" fmla="*/ 152201 w 335666"/>
              <a:gd name="connsiteY10" fmla="*/ 0 h 497712"/>
            </a:gdLst>
            <a:ahLst/>
            <a:cxnLst/>
            <a:rect l="l" t="t" r="r" b="b"/>
            <a:pathLst>
              <a:path w="335666" h="497712">
                <a:moveTo>
                  <a:pt x="152201" y="0"/>
                </a:moveTo>
                <a:lnTo>
                  <a:pt x="183465" y="0"/>
                </a:lnTo>
                <a:lnTo>
                  <a:pt x="201657" y="2779"/>
                </a:lnTo>
                <a:cubicBezTo>
                  <a:pt x="278136" y="26493"/>
                  <a:pt x="335666" y="129031"/>
                  <a:pt x="335666" y="251930"/>
                </a:cubicBezTo>
                <a:cubicBezTo>
                  <a:pt x="335666" y="357272"/>
                  <a:pt x="293399" y="447655"/>
                  <a:pt x="233161" y="486262"/>
                </a:cubicBezTo>
                <a:lnTo>
                  <a:pt x="208819" y="497712"/>
                </a:lnTo>
                <a:lnTo>
                  <a:pt x="126847" y="497712"/>
                </a:lnTo>
                <a:lnTo>
                  <a:pt x="102505" y="486262"/>
                </a:lnTo>
                <a:cubicBezTo>
                  <a:pt x="42267" y="447655"/>
                  <a:pt x="0" y="357272"/>
                  <a:pt x="0" y="251930"/>
                </a:cubicBezTo>
                <a:cubicBezTo>
                  <a:pt x="0" y="129031"/>
                  <a:pt x="57530" y="26493"/>
                  <a:pt x="134009" y="2779"/>
                </a:cubicBezTo>
                <a:lnTo>
                  <a:pt x="152201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-439838" y="2358644"/>
            <a:ext cx="12631838" cy="586000"/>
          </a:xfrm>
          <a:prstGeom prst="rightArrow">
            <a:avLst>
              <a:gd name="adj1" fmla="val 50000"/>
              <a:gd name="adj2" fmla="val 64189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67992" y="3062209"/>
            <a:ext cx="1960718" cy="81643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2923117" y="2556024"/>
            <a:ext cx="564726" cy="182880"/>
            <a:chOff x="2923117" y="2556024"/>
            <a:chExt cx="564726" cy="182880"/>
          </a:xfrm>
        </p:grpSpPr>
        <p:sp>
          <p:nvSpPr>
            <p:cNvPr id="15" name="标题 1"/>
            <p:cNvSpPr txBox="1"/>
            <p:nvPr/>
          </p:nvSpPr>
          <p:spPr>
            <a:xfrm rot="5400000">
              <a:off x="3338830" y="2589891"/>
              <a:ext cx="182880" cy="115146"/>
            </a:xfrm>
            <a:prstGeom prst="triangl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 rot="5400000">
              <a:off x="3114040" y="2589891"/>
              <a:ext cx="182880" cy="115146"/>
            </a:xfrm>
            <a:prstGeom prst="triangl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 rot="5400000">
              <a:off x="2889250" y="2589891"/>
              <a:ext cx="182880" cy="115146"/>
            </a:xfrm>
            <a:prstGeom prst="triangl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>
            <a:off x="3697459" y="3062209"/>
            <a:ext cx="1960718" cy="81643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626926" y="3062209"/>
            <a:ext cx="1960718" cy="81643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9665142" y="1708636"/>
            <a:ext cx="1682458" cy="9256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endParaRPr kumimoji="1" lang="zh-CN" altLang="en-US" dirty="0"/>
          </a:p>
        </p:txBody>
      </p:sp>
      <p:sp>
        <p:nvSpPr>
          <p:cNvPr id="34" name="标题 1"/>
          <p:cNvSpPr txBox="1"/>
          <p:nvPr/>
        </p:nvSpPr>
        <p:spPr>
          <a:xfrm>
            <a:off x="9556392" y="3062209"/>
            <a:ext cx="1960718" cy="81643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36" name="组合 35"/>
          <p:cNvGrpSpPr/>
          <p:nvPr/>
        </p:nvGrpSpPr>
        <p:grpSpPr>
          <a:xfrm>
            <a:off x="5849197" y="2556024"/>
            <a:ext cx="564726" cy="182880"/>
            <a:chOff x="5849197" y="2556024"/>
            <a:chExt cx="564726" cy="182880"/>
          </a:xfrm>
        </p:grpSpPr>
        <p:sp>
          <p:nvSpPr>
            <p:cNvPr id="37" name="标题 1"/>
            <p:cNvSpPr txBox="1"/>
            <p:nvPr/>
          </p:nvSpPr>
          <p:spPr>
            <a:xfrm rot="5400000">
              <a:off x="6264910" y="2589891"/>
              <a:ext cx="182880" cy="115146"/>
            </a:xfrm>
            <a:prstGeom prst="triangl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8" name="标题 1"/>
            <p:cNvSpPr txBox="1"/>
            <p:nvPr/>
          </p:nvSpPr>
          <p:spPr>
            <a:xfrm rot="5400000">
              <a:off x="6040120" y="2589891"/>
              <a:ext cx="182880" cy="115146"/>
            </a:xfrm>
            <a:prstGeom prst="triangl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 rot="5400000">
              <a:off x="5815330" y="2589891"/>
              <a:ext cx="182880" cy="115146"/>
            </a:xfrm>
            <a:prstGeom prst="triangl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8775277" y="2556024"/>
            <a:ext cx="564726" cy="182880"/>
            <a:chOff x="8775277" y="2556024"/>
            <a:chExt cx="564726" cy="182880"/>
          </a:xfrm>
        </p:grpSpPr>
        <p:sp>
          <p:nvSpPr>
            <p:cNvPr id="41" name="标题 1"/>
            <p:cNvSpPr txBox="1"/>
            <p:nvPr/>
          </p:nvSpPr>
          <p:spPr>
            <a:xfrm rot="5400000">
              <a:off x="9190990" y="2589891"/>
              <a:ext cx="182880" cy="115146"/>
            </a:xfrm>
            <a:prstGeom prst="triangl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2" name="标题 1"/>
            <p:cNvSpPr txBox="1"/>
            <p:nvPr/>
          </p:nvSpPr>
          <p:spPr>
            <a:xfrm rot="5400000">
              <a:off x="8966200" y="2589891"/>
              <a:ext cx="182880" cy="115146"/>
            </a:xfrm>
            <a:prstGeom prst="triangl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3" name="标题 1"/>
            <p:cNvSpPr txBox="1"/>
            <p:nvPr/>
          </p:nvSpPr>
          <p:spPr>
            <a:xfrm rot="5400000">
              <a:off x="8741410" y="2589891"/>
              <a:ext cx="182880" cy="115146"/>
            </a:xfrm>
            <a:prstGeom prst="triangl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44" name="标题 1"/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数据库表设计</a:t>
            </a:r>
            <a:endParaRPr kumimoji="1" lang="zh-CN" altLang="en-US"/>
          </a:p>
        </p:txBody>
      </p:sp>
      <p:pic>
        <p:nvPicPr>
          <p:cNvPr id="47" name="图片 46">
            <a:extLst>
              <a:ext uri="{FF2B5EF4-FFF2-40B4-BE49-F238E27FC236}">
                <a16:creationId xmlns:a16="http://schemas.microsoft.com/office/drawing/2014/main" id="{358C127E-3348-B640-2332-6DEA09168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29" y="1532121"/>
            <a:ext cx="3200579" cy="1653046"/>
          </a:xfrm>
          <a:prstGeom prst="rect">
            <a:avLst/>
          </a:prstGeom>
        </p:spPr>
      </p:pic>
      <p:pic>
        <p:nvPicPr>
          <p:cNvPr id="48" name="图片 47">
            <a:extLst>
              <a:ext uri="{FF2B5EF4-FFF2-40B4-BE49-F238E27FC236}">
                <a16:creationId xmlns:a16="http://schemas.microsoft.com/office/drawing/2014/main" id="{17BA156C-930A-0E68-0F3E-E77E1153A1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015" y="3665536"/>
            <a:ext cx="2849333" cy="2287493"/>
          </a:xfrm>
          <a:prstGeom prst="rect">
            <a:avLst/>
          </a:prstGeom>
        </p:spPr>
      </p:pic>
      <p:sp>
        <p:nvSpPr>
          <p:cNvPr id="49" name="文本框 48">
            <a:extLst>
              <a:ext uri="{FF2B5EF4-FFF2-40B4-BE49-F238E27FC236}">
                <a16:creationId xmlns:a16="http://schemas.microsoft.com/office/drawing/2014/main" id="{77520F8E-98E5-30D2-97E0-ABB2E58383EF}"/>
              </a:ext>
            </a:extLst>
          </p:cNvPr>
          <p:cNvSpPr txBox="1"/>
          <p:nvPr/>
        </p:nvSpPr>
        <p:spPr>
          <a:xfrm>
            <a:off x="1145309" y="1134393"/>
            <a:ext cx="855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user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CEA1DBF7-B636-25BE-BCB9-D239BE1A6E94}"/>
              </a:ext>
            </a:extLst>
          </p:cNvPr>
          <p:cNvSpPr txBox="1"/>
          <p:nvPr/>
        </p:nvSpPr>
        <p:spPr>
          <a:xfrm>
            <a:off x="767991" y="3192465"/>
            <a:ext cx="2034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kern="100" dirty="0" err="1">
                <a:effectLst/>
                <a:latin typeface="宋体-简"/>
                <a:ea typeface="宋体-简"/>
                <a:cs typeface="宋体-简"/>
              </a:rPr>
              <a:t>user_info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B0AA5E4A-CBC9-3900-1FD3-64DC272F65F4}"/>
              </a:ext>
            </a:extLst>
          </p:cNvPr>
          <p:cNvSpPr txBox="1"/>
          <p:nvPr/>
        </p:nvSpPr>
        <p:spPr>
          <a:xfrm>
            <a:off x="4350406" y="160741"/>
            <a:ext cx="1212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kern="100" dirty="0">
                <a:effectLst/>
                <a:latin typeface="宋体-简"/>
                <a:ea typeface="宋体-简"/>
                <a:cs typeface="宋体-简"/>
              </a:rPr>
              <a:t>Products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52" name="图片 51">
            <a:extLst>
              <a:ext uri="{FF2B5EF4-FFF2-40B4-BE49-F238E27FC236}">
                <a16:creationId xmlns:a16="http://schemas.microsoft.com/office/drawing/2014/main" id="{006D506F-D4EB-6127-328E-B4B140F86C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3053" y="461757"/>
            <a:ext cx="3679116" cy="3146790"/>
          </a:xfrm>
          <a:prstGeom prst="rect">
            <a:avLst/>
          </a:prstGeom>
        </p:spPr>
      </p:pic>
      <p:sp>
        <p:nvSpPr>
          <p:cNvPr id="53" name="文本框 52">
            <a:extLst>
              <a:ext uri="{FF2B5EF4-FFF2-40B4-BE49-F238E27FC236}">
                <a16:creationId xmlns:a16="http://schemas.microsoft.com/office/drawing/2014/main" id="{D83F07A4-791F-1AAA-7E5F-AA2706656672}"/>
              </a:ext>
            </a:extLst>
          </p:cNvPr>
          <p:cNvSpPr txBox="1"/>
          <p:nvPr/>
        </p:nvSpPr>
        <p:spPr>
          <a:xfrm>
            <a:off x="4434641" y="3652612"/>
            <a:ext cx="23042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kern="100" dirty="0">
                <a:effectLst/>
                <a:latin typeface="宋体-简"/>
                <a:ea typeface="宋体-简"/>
                <a:cs typeface="宋体-简"/>
              </a:rPr>
              <a:t>orders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54" name="图片 53">
            <a:extLst>
              <a:ext uri="{FF2B5EF4-FFF2-40B4-BE49-F238E27FC236}">
                <a16:creationId xmlns:a16="http://schemas.microsoft.com/office/drawing/2014/main" id="{7F7FD9AD-9F79-DD9E-CE28-91A8E563B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9096" y="3913357"/>
            <a:ext cx="3910567" cy="2808159"/>
          </a:xfrm>
          <a:prstGeom prst="rect">
            <a:avLst/>
          </a:prstGeom>
        </p:spPr>
      </p:pic>
      <p:sp>
        <p:nvSpPr>
          <p:cNvPr id="55" name="文本框 54">
            <a:extLst>
              <a:ext uri="{FF2B5EF4-FFF2-40B4-BE49-F238E27FC236}">
                <a16:creationId xmlns:a16="http://schemas.microsoft.com/office/drawing/2014/main" id="{3766B211-15AC-0FB6-BAF1-3BD8C422586A}"/>
              </a:ext>
            </a:extLst>
          </p:cNvPr>
          <p:cNvSpPr txBox="1"/>
          <p:nvPr/>
        </p:nvSpPr>
        <p:spPr>
          <a:xfrm>
            <a:off x="8560422" y="1374502"/>
            <a:ext cx="2448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kern="100" dirty="0">
                <a:effectLst/>
                <a:latin typeface="宋体-简"/>
                <a:ea typeface="宋体-简"/>
                <a:cs typeface="宋体-简"/>
              </a:rPr>
              <a:t>payments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56" name="图片 55">
            <a:extLst>
              <a:ext uri="{FF2B5EF4-FFF2-40B4-BE49-F238E27FC236}">
                <a16:creationId xmlns:a16="http://schemas.microsoft.com/office/drawing/2014/main" id="{F2F189A8-E359-C6EA-C2E8-BB4A123AB4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08565" y="1811784"/>
            <a:ext cx="3662266" cy="3234431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302A24-5115-4625-3FB7-45CB83909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08F35E-E2C1-2122-4CB4-4F8FD8253962}"/>
              </a:ext>
            </a:extLst>
          </p:cNvPr>
          <p:cNvSpPr txBox="1"/>
          <p:nvPr/>
        </p:nvSpPr>
        <p:spPr>
          <a:xfrm>
            <a:off x="0" y="110836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BEEE52C6-E9FD-0BCD-C7E8-3E6615D34DE0}"/>
              </a:ext>
            </a:extLst>
          </p:cNvPr>
          <p:cNvSpPr txBox="1"/>
          <p:nvPr/>
        </p:nvSpPr>
        <p:spPr>
          <a:xfrm>
            <a:off x="660400" y="1950238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3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90CB7501-E4DB-B754-9C06-BB52C6779537}"/>
              </a:ext>
            </a:extLst>
          </p:cNvPr>
          <p:cNvSpPr txBox="1"/>
          <p:nvPr/>
        </p:nvSpPr>
        <p:spPr>
          <a:xfrm rot="10800000">
            <a:off x="4398045" y="5402773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3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55E7B72E-D18B-1EF2-8480-C0BBA045E59F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6F4A7209-FFCC-C479-7C93-4D6F0EB5C916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A2FC8A0C-483A-0D6F-2D25-265F5DC2B8A7}"/>
              </a:ext>
            </a:extLst>
          </p:cNvPr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数据库</a:t>
            </a: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表</a:t>
            </a:r>
            <a:r>
              <a:rPr kumimoji="1" lang="en-US" altLang="zh-CN" sz="28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设计</a:t>
            </a:r>
            <a:endParaRPr kumimoji="1"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CAF3007-5250-70F1-C1BA-DAA1AEAF3E06}"/>
              </a:ext>
            </a:extLst>
          </p:cNvPr>
          <p:cNvSpPr txBox="1"/>
          <p:nvPr/>
        </p:nvSpPr>
        <p:spPr>
          <a:xfrm>
            <a:off x="1436984" y="1518171"/>
            <a:ext cx="295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kern="100" dirty="0" err="1">
                <a:effectLst/>
                <a:latin typeface="宋体-简"/>
                <a:ea typeface="宋体-简"/>
                <a:cs typeface="宋体-简"/>
              </a:rPr>
              <a:t>flash_sale_activities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2EDDA374-136B-7C67-93B6-9870B1A4F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768" y="2096601"/>
            <a:ext cx="3978910" cy="3612515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5EEA9C87-0564-9342-A7CD-BC327B736725}"/>
              </a:ext>
            </a:extLst>
          </p:cNvPr>
          <p:cNvSpPr txBox="1"/>
          <p:nvPr/>
        </p:nvSpPr>
        <p:spPr>
          <a:xfrm>
            <a:off x="7103892" y="513679"/>
            <a:ext cx="3260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 err="1">
                <a:effectLst/>
                <a:latin typeface="宋体-简"/>
                <a:ea typeface="宋体-简"/>
                <a:cs typeface="宋体-简"/>
              </a:rPr>
              <a:t>flash_sale_applications</a:t>
            </a:r>
            <a:endParaRPr lang="zh-CN" altLang="en-US" dirty="0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52AFEB08-056C-9E84-30AF-EB099BE92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0196" y="916972"/>
            <a:ext cx="4531360" cy="3330575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7F8F21C6-386F-C5CE-4FB6-D79D72D4CF6B}"/>
              </a:ext>
            </a:extLst>
          </p:cNvPr>
          <p:cNvSpPr txBox="1"/>
          <p:nvPr/>
        </p:nvSpPr>
        <p:spPr>
          <a:xfrm>
            <a:off x="8063346" y="4315469"/>
            <a:ext cx="1754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effectLst/>
                <a:latin typeface="宋体-简"/>
                <a:ea typeface="宋体-简"/>
                <a:cs typeface="宋体-简"/>
              </a:rPr>
              <a:t>Cart 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67996C4B-1BA9-8698-5615-7242033BCE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0196" y="4751389"/>
            <a:ext cx="4600575" cy="127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0022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2192" y="11085"/>
            <a:ext cx="8471916" cy="6846915"/>
          </a:xfrm>
          <a:prstGeom prst="rect">
            <a:avLst/>
          </a:prstGeom>
        </p:spPr>
      </p:pic>
      <p:sp>
        <p:nvSpPr>
          <p:cNvPr id="4" name="标题 1"/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1685" y="11085"/>
            <a:ext cx="8471916" cy="6846915"/>
          </a:xfrm>
          <a:prstGeom prst="rect">
            <a:avLst/>
          </a:prstGeom>
        </p:spPr>
      </p:pic>
      <p:sp>
        <p:nvSpPr>
          <p:cNvPr id="6" name="标题 1"/>
          <p:cNvSpPr txBox="1"/>
          <p:nvPr/>
        </p:nvSpPr>
        <p:spPr>
          <a:xfrm>
            <a:off x="506210" y="302641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35419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117769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472324" y="3050348"/>
            <a:ext cx="4298263" cy="157670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技术可行性分析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21239739">
            <a:off x="1375649" y="3669056"/>
            <a:ext cx="4437944" cy="269145"/>
          </a:xfrm>
          <a:prstGeom prst="ellipse">
            <a:avLst/>
          </a:prstGeom>
          <a:noFill/>
          <a:ln w="25400" cap="flat">
            <a:gradFill>
              <a:gsLst>
                <a:gs pos="47000">
                  <a:schemeClr val="accent3">
                    <a:alpha val="0"/>
                  </a:schemeClr>
                </a:gs>
                <a:gs pos="59000">
                  <a:schemeClr val="accent3">
                    <a:alpha val="80000"/>
                  </a:schemeClr>
                </a:gs>
                <a:gs pos="90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25591" y="1595565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25591" y="2069318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5801068" y="2868307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2" name="标题 1">
            <a:extLst>
              <a:ext uri="{FF2B5EF4-FFF2-40B4-BE49-F238E27FC236}">
                <a16:creationId xmlns:a16="http://schemas.microsoft.com/office/drawing/2014/main" id="{C7986965-F696-5E00-786D-5222D8ADCFFB}"/>
              </a:ext>
            </a:extLst>
          </p:cNvPr>
          <p:cNvSpPr txBox="1"/>
          <p:nvPr/>
        </p:nvSpPr>
        <p:spPr>
          <a:xfrm>
            <a:off x="1624291" y="2777999"/>
            <a:ext cx="3037358" cy="1302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 sz="4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P Simplified Hans" panose="020B0500000000000000" pitchFamily="34" charset="-122"/>
                <a:ea typeface="HP Simplified Hans" panose="020B0500000000000000" pitchFamily="34" charset="-122"/>
              </a:rPr>
              <a:t>可行性</a:t>
            </a:r>
            <a:r>
              <a:rPr kumimoji="1" lang="zh-CN" altLang="en-US" sz="4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</a:rPr>
              <a:t>分析</a:t>
            </a:r>
            <a:endParaRPr kumimoji="1" lang="zh-CN" altLang="en-US" sz="4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4A7E58-C158-D320-DA25-F263744814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58B90B-C45D-163D-188C-A79777CA831F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D4EBD2A5-473E-1A08-9443-1C4DAE5E57F0}"/>
              </a:ext>
            </a:extLst>
          </p:cNvPr>
          <p:cNvSpPr txBox="1"/>
          <p:nvPr/>
        </p:nvSpPr>
        <p:spPr>
          <a:xfrm rot="16200000" flipH="1">
            <a:off x="1500316" y="247326"/>
            <a:ext cx="367332" cy="2038029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91AFDDDE-9B3D-74E6-AFD0-24899DD7A269}"/>
              </a:ext>
            </a:extLst>
          </p:cNvPr>
          <p:cNvSpPr txBox="1"/>
          <p:nvPr/>
        </p:nvSpPr>
        <p:spPr>
          <a:xfrm>
            <a:off x="8949584" y="3721893"/>
            <a:ext cx="6484831" cy="6484831"/>
          </a:xfrm>
          <a:prstGeom prst="donut">
            <a:avLst>
              <a:gd name="adj" fmla="val 27042"/>
            </a:avLst>
          </a:prstGeom>
          <a:solidFill>
            <a:schemeClr val="accent1">
              <a:alpha val="84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C6F7A5DD-BD27-F4CB-EA7D-C79C2634D622}"/>
              </a:ext>
            </a:extLst>
          </p:cNvPr>
          <p:cNvSpPr txBox="1"/>
          <p:nvPr/>
        </p:nvSpPr>
        <p:spPr>
          <a:xfrm>
            <a:off x="725532" y="562377"/>
            <a:ext cx="1625600" cy="7493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0B1677BA-D691-AE38-F287-C4F57FBE5AD3}"/>
              </a:ext>
            </a:extLst>
          </p:cNvPr>
          <p:cNvSpPr txBox="1"/>
          <p:nvPr/>
        </p:nvSpPr>
        <p:spPr>
          <a:xfrm>
            <a:off x="2215902" y="945634"/>
            <a:ext cx="25654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CONTENTS</a:t>
            </a:r>
            <a:endParaRPr kumimoji="1" lang="zh-CN" altLang="en-US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C1B160E2-DC41-2513-3ADC-3B6BEC89427F}"/>
              </a:ext>
            </a:extLst>
          </p:cNvPr>
          <p:cNvSpPr txBox="1"/>
          <p:nvPr/>
        </p:nvSpPr>
        <p:spPr>
          <a:xfrm>
            <a:off x="757860" y="2060069"/>
            <a:ext cx="2376173" cy="3240965"/>
          </a:xfrm>
          <a:prstGeom prst="roundRect">
            <a:avLst>
              <a:gd name="adj" fmla="val 9000"/>
            </a:avLst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F8830783-A8B9-D396-BEF6-B3972151CC32}"/>
              </a:ext>
            </a:extLst>
          </p:cNvPr>
          <p:cNvSpPr txBox="1"/>
          <p:nvPr/>
        </p:nvSpPr>
        <p:spPr>
          <a:xfrm>
            <a:off x="1295755" y="2540825"/>
            <a:ext cx="1295400" cy="8222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5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P Simplified Hans" panose="020B0500000000000000" pitchFamily="34" charset="-122"/>
                <a:ea typeface="HP Simplified Hans" panose="020B0500000000000000" pitchFamily="34" charset="-122"/>
              </a:rPr>
              <a:t>05</a:t>
            </a:r>
            <a:endParaRPr kumimoji="1" lang="zh-CN" altLang="en-US" dirty="0">
              <a:latin typeface="HP Simplified Hans" panose="020B0500000000000000" pitchFamily="34" charset="-122"/>
              <a:ea typeface="HP Simplified Hans" panose="020B0500000000000000" pitchFamily="34" charset="-122"/>
            </a:endParaRP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DD9C5D1E-E73F-AD6E-91FA-CFAAD9BD7444}"/>
              </a:ext>
            </a:extLst>
          </p:cNvPr>
          <p:cNvSpPr txBox="1"/>
          <p:nvPr/>
        </p:nvSpPr>
        <p:spPr>
          <a:xfrm>
            <a:off x="862751" y="3731644"/>
            <a:ext cx="2038029" cy="1302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P Simplified Hans" panose="020B0500000000000000" pitchFamily="34" charset="-122"/>
                <a:ea typeface="HP Simplified Hans" panose="020B0500000000000000" pitchFamily="34" charset="-122"/>
              </a:rPr>
              <a:t>可行性</a:t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</a:rPr>
              <a:t>分析</a:t>
            </a:r>
            <a:endParaRPr kumimoji="1" lang="zh-CN" altLang="en-US" dirty="0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688734D0-9531-B6C1-5440-15975A19FED9}"/>
              </a:ext>
            </a:extLst>
          </p:cNvPr>
          <p:cNvSpPr txBox="1"/>
          <p:nvPr/>
        </p:nvSpPr>
        <p:spPr>
          <a:xfrm>
            <a:off x="1671009" y="3485087"/>
            <a:ext cx="544893" cy="9368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7531FF08-F9FA-554F-2E12-AA3A86A3C7D3}"/>
              </a:ext>
            </a:extLst>
          </p:cNvPr>
          <p:cNvSpPr txBox="1"/>
          <p:nvPr/>
        </p:nvSpPr>
        <p:spPr>
          <a:xfrm>
            <a:off x="3552816" y="2060069"/>
            <a:ext cx="2376173" cy="3240965"/>
          </a:xfrm>
          <a:prstGeom prst="roundRect">
            <a:avLst>
              <a:gd name="adj" fmla="val 9000"/>
            </a:avLst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A1894CAC-D700-AEF3-D248-01F9061CD786}"/>
              </a:ext>
            </a:extLst>
          </p:cNvPr>
          <p:cNvSpPr txBox="1"/>
          <p:nvPr/>
        </p:nvSpPr>
        <p:spPr>
          <a:xfrm>
            <a:off x="4094155" y="2540825"/>
            <a:ext cx="1295400" cy="8222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5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P Simplified Hans" panose="020B0500000000000000" pitchFamily="34" charset="-122"/>
                <a:ea typeface="HP Simplified Hans" panose="020B0500000000000000" pitchFamily="34" charset="-122"/>
              </a:rPr>
              <a:t>06</a:t>
            </a:r>
            <a:endParaRPr kumimoji="1" lang="zh-CN" altLang="en-US" dirty="0">
              <a:latin typeface="HP Simplified Hans" panose="020B0500000000000000" pitchFamily="34" charset="-122"/>
              <a:ea typeface="HP Simplified Hans" panose="020B0500000000000000" pitchFamily="34" charset="-122"/>
            </a:endParaRPr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0FB5549C-C8C1-9579-64F0-3BEF49834156}"/>
              </a:ext>
            </a:extLst>
          </p:cNvPr>
          <p:cNvSpPr txBox="1"/>
          <p:nvPr/>
        </p:nvSpPr>
        <p:spPr>
          <a:xfrm>
            <a:off x="3719753" y="3731644"/>
            <a:ext cx="2038029" cy="1302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P Simplified Hans" panose="020B0500000000000000" pitchFamily="34" charset="-122"/>
                <a:ea typeface="HP Simplified Hans" panose="020B0500000000000000" pitchFamily="34" charset="-122"/>
              </a:rPr>
              <a:t>迭代计划</a:t>
            </a:r>
            <a:endParaRPr kumimoji="1" lang="zh-CN" altLang="en-US" dirty="0">
              <a:latin typeface="HP Simplified Hans" panose="020B0500000000000000" pitchFamily="34" charset="-122"/>
              <a:ea typeface="HP Simplified Hans" panose="020B0500000000000000" pitchFamily="34" charset="-122"/>
            </a:endParaRPr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20A2E026-AA01-7C43-A99D-50827F74D519}"/>
              </a:ext>
            </a:extLst>
          </p:cNvPr>
          <p:cNvSpPr txBox="1"/>
          <p:nvPr/>
        </p:nvSpPr>
        <p:spPr>
          <a:xfrm>
            <a:off x="4466321" y="3485087"/>
            <a:ext cx="544893" cy="9368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7250A2D2-982B-00B4-14B4-BD46711F9858}"/>
              </a:ext>
            </a:extLst>
          </p:cNvPr>
          <p:cNvSpPr txBox="1"/>
          <p:nvPr/>
        </p:nvSpPr>
        <p:spPr>
          <a:xfrm>
            <a:off x="6347772" y="2060069"/>
            <a:ext cx="2376173" cy="3240965"/>
          </a:xfrm>
          <a:prstGeom prst="roundRect">
            <a:avLst>
              <a:gd name="adj" fmla="val 9000"/>
            </a:avLst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1CE86D9E-556B-1866-1A9A-1C18C88EBE67}"/>
              </a:ext>
            </a:extLst>
          </p:cNvPr>
          <p:cNvSpPr txBox="1"/>
          <p:nvPr/>
        </p:nvSpPr>
        <p:spPr>
          <a:xfrm>
            <a:off x="9142727" y="2060069"/>
            <a:ext cx="2376173" cy="3240965"/>
          </a:xfrm>
          <a:prstGeom prst="roundRect">
            <a:avLst>
              <a:gd name="adj" fmla="val 9000"/>
            </a:avLst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75314842-55FE-504D-AAFE-9CCA911F0C70}"/>
              </a:ext>
            </a:extLst>
          </p:cNvPr>
          <p:cNvSpPr txBox="1"/>
          <p:nvPr/>
        </p:nvSpPr>
        <p:spPr>
          <a:xfrm>
            <a:off x="6887332" y="2540825"/>
            <a:ext cx="1295400" cy="8222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5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P Simplified Hans" panose="020B0500000000000000" pitchFamily="34" charset="-122"/>
                <a:ea typeface="HP Simplified Hans" panose="020B0500000000000000" pitchFamily="34" charset="-122"/>
                <a:cs typeface="OPPOSans H"/>
              </a:rPr>
              <a:t>07</a:t>
            </a:r>
            <a:endParaRPr kumimoji="1" lang="zh-CN" altLang="en-US" dirty="0">
              <a:latin typeface="HP Simplified Hans" panose="020B0500000000000000" pitchFamily="34" charset="-122"/>
              <a:ea typeface="HP Simplified Hans" panose="020B0500000000000000" pitchFamily="34" charset="-122"/>
            </a:endParaRPr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9C22EFCA-2934-1B5C-4F73-2C306EEA944B}"/>
              </a:ext>
            </a:extLst>
          </p:cNvPr>
          <p:cNvSpPr txBox="1"/>
          <p:nvPr/>
        </p:nvSpPr>
        <p:spPr>
          <a:xfrm>
            <a:off x="6531182" y="3797656"/>
            <a:ext cx="2038029" cy="1302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 dirty="0">
                <a:latin typeface="HP Simplified Jpan" panose="020B0500000000000000" pitchFamily="34" charset="-122"/>
                <a:ea typeface="HP Simplified Jpan" panose="020B0500000000000000" pitchFamily="34" charset="-122"/>
              </a:rPr>
              <a:t>周会和会议纪要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E3D5CEED-7359-3764-B92D-9C24116CFADA}"/>
              </a:ext>
            </a:extLst>
          </p:cNvPr>
          <p:cNvSpPr txBox="1"/>
          <p:nvPr/>
        </p:nvSpPr>
        <p:spPr>
          <a:xfrm>
            <a:off x="7261633" y="3485087"/>
            <a:ext cx="544893" cy="9368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>
            <a:extLst>
              <a:ext uri="{FF2B5EF4-FFF2-40B4-BE49-F238E27FC236}">
                <a16:creationId xmlns:a16="http://schemas.microsoft.com/office/drawing/2014/main" id="{6B516D9D-F346-C628-1AEF-E15A4F3849C5}"/>
              </a:ext>
            </a:extLst>
          </p:cNvPr>
          <p:cNvSpPr txBox="1"/>
          <p:nvPr/>
        </p:nvSpPr>
        <p:spPr>
          <a:xfrm>
            <a:off x="9600845" y="2547217"/>
            <a:ext cx="1295400" cy="6980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4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P Simplified Jpan" panose="020B0500000000000000" pitchFamily="34" charset="-122"/>
                <a:ea typeface="HP Simplified Jpan" panose="020B0500000000000000" pitchFamily="34" charset="-122"/>
              </a:rPr>
              <a:t>08</a:t>
            </a:r>
            <a:endParaRPr kumimoji="1" lang="zh-CN" altLang="en-US" sz="4800" dirty="0">
              <a:latin typeface="HP Simplified Jpan" panose="020B0500000000000000" pitchFamily="34" charset="-122"/>
              <a:ea typeface="HP Simplified Jpan" panose="020B0500000000000000" pitchFamily="34" charset="-122"/>
            </a:endParaRPr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1A0788D0-8211-E58F-F526-987CA07E6B6F}"/>
              </a:ext>
            </a:extLst>
          </p:cNvPr>
          <p:cNvSpPr txBox="1"/>
          <p:nvPr/>
        </p:nvSpPr>
        <p:spPr>
          <a:xfrm>
            <a:off x="9310019" y="3731644"/>
            <a:ext cx="2038029" cy="1302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P Simplified Jpan" panose="020B0500000000000000" pitchFamily="34" charset="-122"/>
                <a:ea typeface="HP Simplified Jpan" panose="020B0500000000000000" pitchFamily="34" charset="-122"/>
              </a:rPr>
              <a:t>项目演示</a:t>
            </a:r>
            <a:endParaRPr kumimoji="1" lang="zh-CN" altLang="en-US" dirty="0">
              <a:latin typeface="HP Simplified Jpan" panose="020B0500000000000000" pitchFamily="34" charset="-122"/>
              <a:ea typeface="HP Simplified Jpan" panose="020B0500000000000000" pitchFamily="34" charset="-122"/>
            </a:endParaRPr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045443C5-778A-5EF9-1F8E-42633B5EE36A}"/>
              </a:ext>
            </a:extLst>
          </p:cNvPr>
          <p:cNvSpPr txBox="1"/>
          <p:nvPr/>
        </p:nvSpPr>
        <p:spPr>
          <a:xfrm>
            <a:off x="10056587" y="3485087"/>
            <a:ext cx="544893" cy="9368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147B04E8-4C84-EA9A-D1BB-648A4036747F}"/>
              </a:ext>
            </a:extLst>
          </p:cNvPr>
          <p:cNvSpPr txBox="1"/>
          <p:nvPr/>
        </p:nvSpPr>
        <p:spPr>
          <a:xfrm>
            <a:off x="-5190541" y="-4976600"/>
            <a:ext cx="6484831" cy="6484831"/>
          </a:xfrm>
          <a:prstGeom prst="donut">
            <a:avLst>
              <a:gd name="adj" fmla="val 27042"/>
            </a:avLst>
          </a:prstGeom>
          <a:noFill/>
          <a:ln w="34925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88738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6962" y="2229818"/>
            <a:ext cx="12192000" cy="25553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3006439" y="1854573"/>
            <a:ext cx="1152734" cy="1001761"/>
          </a:xfrm>
          <a:custGeom>
            <a:avLst/>
            <a:gdLst>
              <a:gd name="connsiteX0" fmla="*/ 0 w 13027663"/>
              <a:gd name="connsiteY0" fmla="*/ 5665516 h 11321432"/>
              <a:gd name="connsiteX1" fmla="*/ 17 w 13027663"/>
              <a:gd name="connsiteY1" fmla="*/ 5664847 h 11321432"/>
              <a:gd name="connsiteX2" fmla="*/ 0 w 13027663"/>
              <a:gd name="connsiteY2" fmla="*/ 5655918 h 11321432"/>
              <a:gd name="connsiteX3" fmla="*/ 292 w 13027663"/>
              <a:gd name="connsiteY3" fmla="*/ 5654399 h 11321432"/>
              <a:gd name="connsiteX4" fmla="*/ 2777 w 13027663"/>
              <a:gd name="connsiteY4" fmla="*/ 5560006 h 11321432"/>
              <a:gd name="connsiteX5" fmla="*/ 71894 w 13027663"/>
              <a:gd name="connsiteY5" fmla="*/ 5354460 h 11321432"/>
              <a:gd name="connsiteX6" fmla="*/ 3005595 w 13027663"/>
              <a:gd name="connsiteY6" fmla="*/ 273141 h 11321432"/>
              <a:gd name="connsiteX7" fmla="*/ 3546035 w 13027663"/>
              <a:gd name="connsiteY7" fmla="*/ 4137 h 11321432"/>
              <a:gd name="connsiteX8" fmla="*/ 3556238 w 13027663"/>
              <a:gd name="connsiteY8" fmla="*/ 6446 h 11321432"/>
              <a:gd name="connsiteX9" fmla="*/ 3608331 w 13027663"/>
              <a:gd name="connsiteY9" fmla="*/ 1195 h 11321432"/>
              <a:gd name="connsiteX10" fmla="*/ 9475731 w 13027663"/>
              <a:gd name="connsiteY10" fmla="*/ 1196 h 11321432"/>
              <a:gd name="connsiteX11" fmla="*/ 9500093 w 13027663"/>
              <a:gd name="connsiteY11" fmla="*/ 3652 h 11321432"/>
              <a:gd name="connsiteX12" fmla="*/ 9587137 w 13027663"/>
              <a:gd name="connsiteY12" fmla="*/ 1361 h 11321432"/>
              <a:gd name="connsiteX13" fmla="*/ 10022069 w 13027663"/>
              <a:gd name="connsiteY13" fmla="*/ 273142 h 11321432"/>
              <a:gd name="connsiteX14" fmla="*/ 12955769 w 13027663"/>
              <a:gd name="connsiteY14" fmla="*/ 5354460 h 11321432"/>
              <a:gd name="connsiteX15" fmla="*/ 13024885 w 13027663"/>
              <a:gd name="connsiteY15" fmla="*/ 5560006 h 11321432"/>
              <a:gd name="connsiteX16" fmla="*/ 13027363 w 13027663"/>
              <a:gd name="connsiteY16" fmla="*/ 5654132 h 11321432"/>
              <a:gd name="connsiteX17" fmla="*/ 13027663 w 13027663"/>
              <a:gd name="connsiteY17" fmla="*/ 5655918 h 11321432"/>
              <a:gd name="connsiteX18" fmla="*/ 13027537 w 13027663"/>
              <a:gd name="connsiteY18" fmla="*/ 5660717 h 11321432"/>
              <a:gd name="connsiteX19" fmla="*/ 13027663 w 13027663"/>
              <a:gd name="connsiteY19" fmla="*/ 5665516 h 11321432"/>
              <a:gd name="connsiteX20" fmla="*/ 13027363 w 13027663"/>
              <a:gd name="connsiteY20" fmla="*/ 5667302 h 11321432"/>
              <a:gd name="connsiteX21" fmla="*/ 13024885 w 13027663"/>
              <a:gd name="connsiteY21" fmla="*/ 5761428 h 11321432"/>
              <a:gd name="connsiteX22" fmla="*/ 12955769 w 13027663"/>
              <a:gd name="connsiteY22" fmla="*/ 5966974 h 11321432"/>
              <a:gd name="connsiteX23" fmla="*/ 10022069 w 13027663"/>
              <a:gd name="connsiteY23" fmla="*/ 11048291 h 11321432"/>
              <a:gd name="connsiteX24" fmla="*/ 9587137 w 13027663"/>
              <a:gd name="connsiteY24" fmla="*/ 11320072 h 11321432"/>
              <a:gd name="connsiteX25" fmla="*/ 9500095 w 13027663"/>
              <a:gd name="connsiteY25" fmla="*/ 11317782 h 11321432"/>
              <a:gd name="connsiteX26" fmla="*/ 9475731 w 13027663"/>
              <a:gd name="connsiteY26" fmla="*/ 11320238 h 11321432"/>
              <a:gd name="connsiteX27" fmla="*/ 3608331 w 13027663"/>
              <a:gd name="connsiteY27" fmla="*/ 11320238 h 11321432"/>
              <a:gd name="connsiteX28" fmla="*/ 3556237 w 13027663"/>
              <a:gd name="connsiteY28" fmla="*/ 11314986 h 11321432"/>
              <a:gd name="connsiteX29" fmla="*/ 3546035 w 13027663"/>
              <a:gd name="connsiteY29" fmla="*/ 11317295 h 11321432"/>
              <a:gd name="connsiteX30" fmla="*/ 3005595 w 13027663"/>
              <a:gd name="connsiteY30" fmla="*/ 11048291 h 11321432"/>
              <a:gd name="connsiteX31" fmla="*/ 71894 w 13027663"/>
              <a:gd name="connsiteY31" fmla="*/ 5966974 h 11321432"/>
              <a:gd name="connsiteX32" fmla="*/ 153 w 13027663"/>
              <a:gd name="connsiteY32" fmla="*/ 5735010 h 11321432"/>
              <a:gd name="connsiteX33" fmla="*/ 19 w 13027663"/>
              <a:gd name="connsiteY33" fmla="*/ 5665630 h 11321432"/>
            </a:gdLst>
            <a:ahLst/>
            <a:cxnLst/>
            <a:rect l="l" t="t" r="r" b="b"/>
            <a:pathLst>
              <a:path w="13027663" h="11321432">
                <a:moveTo>
                  <a:pt x="0" y="5665516"/>
                </a:moveTo>
                <a:lnTo>
                  <a:pt x="17" y="5664847"/>
                </a:lnTo>
                <a:lnTo>
                  <a:pt x="0" y="5655918"/>
                </a:lnTo>
                <a:lnTo>
                  <a:pt x="292" y="5654399"/>
                </a:lnTo>
                <a:lnTo>
                  <a:pt x="2777" y="5560006"/>
                </a:lnTo>
                <a:cubicBezTo>
                  <a:pt x="11513" y="5489608"/>
                  <a:pt x="34195" y="5419759"/>
                  <a:pt x="71894" y="5354460"/>
                </a:cubicBezTo>
                <a:lnTo>
                  <a:pt x="3005595" y="273141"/>
                </a:lnTo>
                <a:cubicBezTo>
                  <a:pt x="3118696" y="77244"/>
                  <a:pt x="3334840" y="-22070"/>
                  <a:pt x="3546035" y="4137"/>
                </a:cubicBezTo>
                <a:lnTo>
                  <a:pt x="3556238" y="6446"/>
                </a:lnTo>
                <a:lnTo>
                  <a:pt x="3608331" y="1195"/>
                </a:lnTo>
                <a:lnTo>
                  <a:pt x="9475731" y="1196"/>
                </a:lnTo>
                <a:lnTo>
                  <a:pt x="9500093" y="3652"/>
                </a:lnTo>
                <a:lnTo>
                  <a:pt x="9587137" y="1361"/>
                </a:lnTo>
                <a:cubicBezTo>
                  <a:pt x="9762009" y="13719"/>
                  <a:pt x="9927817" y="109895"/>
                  <a:pt x="10022069" y="273142"/>
                </a:cubicBezTo>
                <a:lnTo>
                  <a:pt x="12955769" y="5354460"/>
                </a:lnTo>
                <a:cubicBezTo>
                  <a:pt x="12993469" y="5419759"/>
                  <a:pt x="13016151" y="5489608"/>
                  <a:pt x="13024885" y="5560006"/>
                </a:cubicBezTo>
                <a:lnTo>
                  <a:pt x="13027363" y="5654132"/>
                </a:lnTo>
                <a:lnTo>
                  <a:pt x="13027663" y="5655918"/>
                </a:lnTo>
                <a:lnTo>
                  <a:pt x="13027537" y="5660717"/>
                </a:lnTo>
                <a:lnTo>
                  <a:pt x="13027663" y="5665516"/>
                </a:lnTo>
                <a:lnTo>
                  <a:pt x="13027363" y="5667302"/>
                </a:lnTo>
                <a:lnTo>
                  <a:pt x="13024885" y="5761428"/>
                </a:lnTo>
                <a:cubicBezTo>
                  <a:pt x="13016151" y="5831826"/>
                  <a:pt x="12993469" y="5901675"/>
                  <a:pt x="12955769" y="5966974"/>
                </a:cubicBezTo>
                <a:lnTo>
                  <a:pt x="10022069" y="11048291"/>
                </a:lnTo>
                <a:cubicBezTo>
                  <a:pt x="9927817" y="11211539"/>
                  <a:pt x="9762009" y="11307714"/>
                  <a:pt x="9587137" y="11320072"/>
                </a:cubicBezTo>
                <a:lnTo>
                  <a:pt x="9500095" y="11317782"/>
                </a:lnTo>
                <a:lnTo>
                  <a:pt x="9475731" y="11320238"/>
                </a:lnTo>
                <a:lnTo>
                  <a:pt x="3608331" y="11320238"/>
                </a:lnTo>
                <a:lnTo>
                  <a:pt x="3556237" y="11314986"/>
                </a:lnTo>
                <a:lnTo>
                  <a:pt x="3546035" y="11317295"/>
                </a:lnTo>
                <a:cubicBezTo>
                  <a:pt x="3334840" y="11343502"/>
                  <a:pt x="3118696" y="11244188"/>
                  <a:pt x="3005595" y="11048291"/>
                </a:cubicBezTo>
                <a:lnTo>
                  <a:pt x="71894" y="5966974"/>
                </a:lnTo>
                <a:cubicBezTo>
                  <a:pt x="29482" y="5893512"/>
                  <a:pt x="6077" y="5814293"/>
                  <a:pt x="153" y="5735010"/>
                </a:cubicBezTo>
                <a:lnTo>
                  <a:pt x="19" y="56656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1143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8254646" y="1854572"/>
            <a:ext cx="1152734" cy="1001761"/>
          </a:xfrm>
          <a:custGeom>
            <a:avLst/>
            <a:gdLst>
              <a:gd name="connsiteX0" fmla="*/ 0 w 13027663"/>
              <a:gd name="connsiteY0" fmla="*/ 5665516 h 11321432"/>
              <a:gd name="connsiteX1" fmla="*/ 17 w 13027663"/>
              <a:gd name="connsiteY1" fmla="*/ 5664847 h 11321432"/>
              <a:gd name="connsiteX2" fmla="*/ 0 w 13027663"/>
              <a:gd name="connsiteY2" fmla="*/ 5655918 h 11321432"/>
              <a:gd name="connsiteX3" fmla="*/ 292 w 13027663"/>
              <a:gd name="connsiteY3" fmla="*/ 5654399 h 11321432"/>
              <a:gd name="connsiteX4" fmla="*/ 2777 w 13027663"/>
              <a:gd name="connsiteY4" fmla="*/ 5560006 h 11321432"/>
              <a:gd name="connsiteX5" fmla="*/ 71894 w 13027663"/>
              <a:gd name="connsiteY5" fmla="*/ 5354460 h 11321432"/>
              <a:gd name="connsiteX6" fmla="*/ 3005595 w 13027663"/>
              <a:gd name="connsiteY6" fmla="*/ 273141 h 11321432"/>
              <a:gd name="connsiteX7" fmla="*/ 3546035 w 13027663"/>
              <a:gd name="connsiteY7" fmla="*/ 4137 h 11321432"/>
              <a:gd name="connsiteX8" fmla="*/ 3556238 w 13027663"/>
              <a:gd name="connsiteY8" fmla="*/ 6446 h 11321432"/>
              <a:gd name="connsiteX9" fmla="*/ 3608331 w 13027663"/>
              <a:gd name="connsiteY9" fmla="*/ 1195 h 11321432"/>
              <a:gd name="connsiteX10" fmla="*/ 9475731 w 13027663"/>
              <a:gd name="connsiteY10" fmla="*/ 1196 h 11321432"/>
              <a:gd name="connsiteX11" fmla="*/ 9500093 w 13027663"/>
              <a:gd name="connsiteY11" fmla="*/ 3652 h 11321432"/>
              <a:gd name="connsiteX12" fmla="*/ 9587137 w 13027663"/>
              <a:gd name="connsiteY12" fmla="*/ 1361 h 11321432"/>
              <a:gd name="connsiteX13" fmla="*/ 10022069 w 13027663"/>
              <a:gd name="connsiteY13" fmla="*/ 273142 h 11321432"/>
              <a:gd name="connsiteX14" fmla="*/ 12955769 w 13027663"/>
              <a:gd name="connsiteY14" fmla="*/ 5354460 h 11321432"/>
              <a:gd name="connsiteX15" fmla="*/ 13024885 w 13027663"/>
              <a:gd name="connsiteY15" fmla="*/ 5560006 h 11321432"/>
              <a:gd name="connsiteX16" fmla="*/ 13027363 w 13027663"/>
              <a:gd name="connsiteY16" fmla="*/ 5654132 h 11321432"/>
              <a:gd name="connsiteX17" fmla="*/ 13027663 w 13027663"/>
              <a:gd name="connsiteY17" fmla="*/ 5655918 h 11321432"/>
              <a:gd name="connsiteX18" fmla="*/ 13027537 w 13027663"/>
              <a:gd name="connsiteY18" fmla="*/ 5660717 h 11321432"/>
              <a:gd name="connsiteX19" fmla="*/ 13027663 w 13027663"/>
              <a:gd name="connsiteY19" fmla="*/ 5665516 h 11321432"/>
              <a:gd name="connsiteX20" fmla="*/ 13027363 w 13027663"/>
              <a:gd name="connsiteY20" fmla="*/ 5667302 h 11321432"/>
              <a:gd name="connsiteX21" fmla="*/ 13024885 w 13027663"/>
              <a:gd name="connsiteY21" fmla="*/ 5761428 h 11321432"/>
              <a:gd name="connsiteX22" fmla="*/ 12955769 w 13027663"/>
              <a:gd name="connsiteY22" fmla="*/ 5966974 h 11321432"/>
              <a:gd name="connsiteX23" fmla="*/ 10022069 w 13027663"/>
              <a:gd name="connsiteY23" fmla="*/ 11048291 h 11321432"/>
              <a:gd name="connsiteX24" fmla="*/ 9587137 w 13027663"/>
              <a:gd name="connsiteY24" fmla="*/ 11320072 h 11321432"/>
              <a:gd name="connsiteX25" fmla="*/ 9500095 w 13027663"/>
              <a:gd name="connsiteY25" fmla="*/ 11317782 h 11321432"/>
              <a:gd name="connsiteX26" fmla="*/ 9475731 w 13027663"/>
              <a:gd name="connsiteY26" fmla="*/ 11320238 h 11321432"/>
              <a:gd name="connsiteX27" fmla="*/ 3608331 w 13027663"/>
              <a:gd name="connsiteY27" fmla="*/ 11320238 h 11321432"/>
              <a:gd name="connsiteX28" fmla="*/ 3556237 w 13027663"/>
              <a:gd name="connsiteY28" fmla="*/ 11314986 h 11321432"/>
              <a:gd name="connsiteX29" fmla="*/ 3546035 w 13027663"/>
              <a:gd name="connsiteY29" fmla="*/ 11317295 h 11321432"/>
              <a:gd name="connsiteX30" fmla="*/ 3005595 w 13027663"/>
              <a:gd name="connsiteY30" fmla="*/ 11048291 h 11321432"/>
              <a:gd name="connsiteX31" fmla="*/ 71894 w 13027663"/>
              <a:gd name="connsiteY31" fmla="*/ 5966974 h 11321432"/>
              <a:gd name="connsiteX32" fmla="*/ 153 w 13027663"/>
              <a:gd name="connsiteY32" fmla="*/ 5735010 h 11321432"/>
              <a:gd name="connsiteX33" fmla="*/ 19 w 13027663"/>
              <a:gd name="connsiteY33" fmla="*/ 5665630 h 11321432"/>
            </a:gdLst>
            <a:ahLst/>
            <a:cxnLst/>
            <a:rect l="l" t="t" r="r" b="b"/>
            <a:pathLst>
              <a:path w="13027663" h="11321432">
                <a:moveTo>
                  <a:pt x="0" y="5665516"/>
                </a:moveTo>
                <a:lnTo>
                  <a:pt x="17" y="5664847"/>
                </a:lnTo>
                <a:lnTo>
                  <a:pt x="0" y="5655918"/>
                </a:lnTo>
                <a:lnTo>
                  <a:pt x="292" y="5654399"/>
                </a:lnTo>
                <a:lnTo>
                  <a:pt x="2777" y="5560006"/>
                </a:lnTo>
                <a:cubicBezTo>
                  <a:pt x="11513" y="5489608"/>
                  <a:pt x="34195" y="5419759"/>
                  <a:pt x="71894" y="5354460"/>
                </a:cubicBezTo>
                <a:lnTo>
                  <a:pt x="3005595" y="273141"/>
                </a:lnTo>
                <a:cubicBezTo>
                  <a:pt x="3118696" y="77244"/>
                  <a:pt x="3334840" y="-22070"/>
                  <a:pt x="3546035" y="4137"/>
                </a:cubicBezTo>
                <a:lnTo>
                  <a:pt x="3556238" y="6446"/>
                </a:lnTo>
                <a:lnTo>
                  <a:pt x="3608331" y="1195"/>
                </a:lnTo>
                <a:lnTo>
                  <a:pt x="9475731" y="1196"/>
                </a:lnTo>
                <a:lnTo>
                  <a:pt x="9500093" y="3652"/>
                </a:lnTo>
                <a:lnTo>
                  <a:pt x="9587137" y="1361"/>
                </a:lnTo>
                <a:cubicBezTo>
                  <a:pt x="9762009" y="13719"/>
                  <a:pt x="9927817" y="109895"/>
                  <a:pt x="10022069" y="273142"/>
                </a:cubicBezTo>
                <a:lnTo>
                  <a:pt x="12955769" y="5354460"/>
                </a:lnTo>
                <a:cubicBezTo>
                  <a:pt x="12993469" y="5419759"/>
                  <a:pt x="13016151" y="5489608"/>
                  <a:pt x="13024885" y="5560006"/>
                </a:cubicBezTo>
                <a:lnTo>
                  <a:pt x="13027363" y="5654132"/>
                </a:lnTo>
                <a:lnTo>
                  <a:pt x="13027663" y="5655918"/>
                </a:lnTo>
                <a:lnTo>
                  <a:pt x="13027537" y="5660717"/>
                </a:lnTo>
                <a:lnTo>
                  <a:pt x="13027663" y="5665516"/>
                </a:lnTo>
                <a:lnTo>
                  <a:pt x="13027363" y="5667302"/>
                </a:lnTo>
                <a:lnTo>
                  <a:pt x="13024885" y="5761428"/>
                </a:lnTo>
                <a:cubicBezTo>
                  <a:pt x="13016151" y="5831826"/>
                  <a:pt x="12993469" y="5901675"/>
                  <a:pt x="12955769" y="5966974"/>
                </a:cubicBezTo>
                <a:lnTo>
                  <a:pt x="10022069" y="11048291"/>
                </a:lnTo>
                <a:cubicBezTo>
                  <a:pt x="9927817" y="11211539"/>
                  <a:pt x="9762009" y="11307714"/>
                  <a:pt x="9587137" y="11320072"/>
                </a:cubicBezTo>
                <a:lnTo>
                  <a:pt x="9500095" y="11317782"/>
                </a:lnTo>
                <a:lnTo>
                  <a:pt x="9475731" y="11320238"/>
                </a:lnTo>
                <a:lnTo>
                  <a:pt x="3608331" y="11320238"/>
                </a:lnTo>
                <a:lnTo>
                  <a:pt x="3556237" y="11314986"/>
                </a:lnTo>
                <a:lnTo>
                  <a:pt x="3546035" y="11317295"/>
                </a:lnTo>
                <a:cubicBezTo>
                  <a:pt x="3334840" y="11343502"/>
                  <a:pt x="3118696" y="11244188"/>
                  <a:pt x="3005595" y="11048291"/>
                </a:cubicBezTo>
                <a:lnTo>
                  <a:pt x="71894" y="5966974"/>
                </a:lnTo>
                <a:cubicBezTo>
                  <a:pt x="29482" y="5893512"/>
                  <a:pt x="6077" y="5814293"/>
                  <a:pt x="153" y="5735010"/>
                </a:cubicBezTo>
                <a:lnTo>
                  <a:pt x="19" y="56656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1143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998808" y="1986121"/>
            <a:ext cx="1167997" cy="7386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247015" y="1986120"/>
            <a:ext cx="1167997" cy="7386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75339" y="2949670"/>
            <a:ext cx="4814935" cy="31844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采用HTML、CSS、JavaScript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、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Bootstrap框架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及</a:t>
            </a:r>
            <a:r>
              <a:rPr lang="en-US" altLang="zh-CN" sz="1800" dirty="0" err="1">
                <a:effectLst/>
                <a:latin typeface="宋体-简"/>
                <a:ea typeface="宋体-简"/>
                <a:cs typeface="宋体-简"/>
              </a:rPr>
              <a:t>nextjs</a:t>
            </a:r>
            <a:r>
              <a:rPr lang="zh-CN" altLang="zh-CN" sz="1800" dirty="0">
                <a:effectLst/>
                <a:ea typeface="宋体-简"/>
                <a:cs typeface="宋体-简"/>
              </a:rPr>
              <a:t>框架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构建用户界面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6423546" y="2949669"/>
            <a:ext cx="4814935" cy="31844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利用现代前端技术提升用户体验和界面响应速度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r>
              <a:rPr lang="zh-CN" altLang="zh-CN" sz="18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负责与用户交互，展示页面内容。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18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实现前端页面，确保页面美观易用。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1800" dirty="0">
                <a:effectLst/>
                <a:latin typeface="宋体" panose="02010600030101010101" pitchFamily="2" charset="-122"/>
                <a:ea typeface="宋体-简"/>
                <a:cs typeface="宋体-简"/>
              </a:rPr>
              <a:t>通过前后端分离的方式与后端进行数据交互。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ctr">
              <a:lnSpc>
                <a:spcPct val="150000"/>
              </a:lnSpc>
            </a:pP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82600" y="906021"/>
            <a:ext cx="5662304" cy="6513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前端技术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65716" y="326456"/>
            <a:ext cx="10753183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技术架构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342899" y="356192"/>
            <a:ext cx="341434" cy="396000"/>
          </a:xfrm>
          <a:prstGeom prst="parallelogram">
            <a:avLst>
              <a:gd name="adj" fmla="val 83922"/>
            </a:avLst>
          </a:prstGeom>
          <a:solidFill>
            <a:schemeClr val="accent1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 flipV="1">
            <a:off x="0" y="356192"/>
            <a:ext cx="569896" cy="396000"/>
          </a:xfrm>
          <a:custGeom>
            <a:avLst/>
            <a:gdLst>
              <a:gd name="connsiteX0" fmla="*/ 569896 w 569896"/>
              <a:gd name="connsiteY0" fmla="*/ 325652 h 325652"/>
              <a:gd name="connsiteX1" fmla="*/ 0 w 569896"/>
              <a:gd name="connsiteY1" fmla="*/ 325652 h 325652"/>
              <a:gd name="connsiteX2" fmla="*/ 273294 w 569896"/>
              <a:gd name="connsiteY2" fmla="*/ 0 h 325652"/>
              <a:gd name="connsiteX3" fmla="*/ 569896 w 569896"/>
              <a:gd name="connsiteY3" fmla="*/ 0 h 325652"/>
            </a:gdLst>
            <a:ahLst/>
            <a:cxnLst/>
            <a:rect l="l" t="t" r="r" b="b"/>
            <a:pathLst>
              <a:path w="569896" h="325652">
                <a:moveTo>
                  <a:pt x="569896" y="325652"/>
                </a:moveTo>
                <a:lnTo>
                  <a:pt x="0" y="325652"/>
                </a:lnTo>
                <a:lnTo>
                  <a:pt x="273294" y="0"/>
                </a:lnTo>
                <a:lnTo>
                  <a:pt x="569896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4" name="标题 1"/>
          <p:cNvCxnSpPr/>
          <p:nvPr/>
        </p:nvCxnSpPr>
        <p:spPr>
          <a:xfrm>
            <a:off x="404053" y="924812"/>
            <a:ext cx="3406412" cy="0"/>
          </a:xfrm>
          <a:prstGeom prst="line">
            <a:avLst/>
          </a:prstGeom>
          <a:noFill/>
          <a:ln w="6350" cap="sq">
            <a:gradFill>
              <a:gsLst>
                <a:gs pos="4000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  <p:cxnSp>
        <p:nvCxnSpPr>
          <p:cNvPr id="15" name="标题 1"/>
          <p:cNvCxnSpPr/>
          <p:nvPr/>
        </p:nvCxnSpPr>
        <p:spPr>
          <a:xfrm>
            <a:off x="1597853" y="865774"/>
            <a:ext cx="2733312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54889" y="2307600"/>
            <a:ext cx="5040000" cy="2700000"/>
          </a:xfrm>
          <a:prstGeom prst="round2DiagRect">
            <a:avLst/>
          </a:prstGeom>
          <a:solidFill>
            <a:schemeClr val="bg1">
              <a:lumMod val="95000"/>
            </a:schemeClr>
          </a:solidFill>
          <a:ln cap="rnd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96765" y="2585047"/>
            <a:ext cx="613058" cy="720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598546" y="2256800"/>
            <a:ext cx="252000" cy="252000"/>
          </a:xfrm>
          <a:custGeom>
            <a:avLst/>
            <a:gdLst>
              <a:gd name="connsiteX0" fmla="*/ 0 w 1152000"/>
              <a:gd name="connsiteY0" fmla="*/ 0 h 1152001"/>
              <a:gd name="connsiteX1" fmla="*/ 1152000 w 1152000"/>
              <a:gd name="connsiteY1" fmla="*/ 0 h 1152001"/>
              <a:gd name="connsiteX2" fmla="*/ 1152000 w 1152000"/>
              <a:gd name="connsiteY2" fmla="*/ 1 h 1152001"/>
              <a:gd name="connsiteX3" fmla="*/ 1152000 w 1152000"/>
              <a:gd name="connsiteY3" fmla="*/ 504000 h 1152001"/>
              <a:gd name="connsiteX4" fmla="*/ 1152000 w 1152000"/>
              <a:gd name="connsiteY4" fmla="*/ 1152001 h 1152001"/>
              <a:gd name="connsiteX5" fmla="*/ 648000 w 1152000"/>
              <a:gd name="connsiteY5" fmla="*/ 1152001 h 1152001"/>
              <a:gd name="connsiteX6" fmla="*/ 648000 w 1152000"/>
              <a:gd name="connsiteY6" fmla="*/ 504000 h 1152001"/>
              <a:gd name="connsiteX7" fmla="*/ 0 w 1152000"/>
              <a:gd name="connsiteY7" fmla="*/ 504000 h 1152001"/>
            </a:gdLst>
            <a:ahLst/>
            <a:cxnLst/>
            <a:rect l="l" t="t" r="r" b="b"/>
            <a:pathLst>
              <a:path w="1152000" h="1152001">
                <a:moveTo>
                  <a:pt x="0" y="0"/>
                </a:moveTo>
                <a:lnTo>
                  <a:pt x="1152000" y="0"/>
                </a:lnTo>
                <a:lnTo>
                  <a:pt x="1152000" y="1"/>
                </a:lnTo>
                <a:lnTo>
                  <a:pt x="1152000" y="504000"/>
                </a:lnTo>
                <a:lnTo>
                  <a:pt x="1152000" y="1152001"/>
                </a:lnTo>
                <a:lnTo>
                  <a:pt x="648000" y="1152001"/>
                </a:lnTo>
                <a:lnTo>
                  <a:pt x="648000" y="504000"/>
                </a:lnTo>
                <a:lnTo>
                  <a:pt x="0" y="50400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254000" dist="127000" dir="8100000" algn="tr" rotWithShape="0">
              <a:schemeClr val="tx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619896" y="3262668"/>
            <a:ext cx="3960000" cy="14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系统需处理高并发请求，保障秒杀活动的稳定进行。
通过技术手段确保系统在高流量下的响应能力和稳定性。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619896" y="2475968"/>
            <a:ext cx="396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高并发处理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328753" y="2312764"/>
            <a:ext cx="5040000" cy="2700000"/>
          </a:xfrm>
          <a:prstGeom prst="round2DiagRect">
            <a:avLst/>
          </a:prstGeom>
          <a:solidFill>
            <a:schemeClr val="bg1">
              <a:lumMod val="95000"/>
            </a:schemeClr>
          </a:solidFill>
          <a:ln cap="rnd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470631" y="2590211"/>
            <a:ext cx="613058" cy="720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1172410" y="2251636"/>
            <a:ext cx="252000" cy="252000"/>
          </a:xfrm>
          <a:custGeom>
            <a:avLst/>
            <a:gdLst>
              <a:gd name="connsiteX0" fmla="*/ 0 w 1152000"/>
              <a:gd name="connsiteY0" fmla="*/ 0 h 1152001"/>
              <a:gd name="connsiteX1" fmla="*/ 1152000 w 1152000"/>
              <a:gd name="connsiteY1" fmla="*/ 0 h 1152001"/>
              <a:gd name="connsiteX2" fmla="*/ 1152000 w 1152000"/>
              <a:gd name="connsiteY2" fmla="*/ 1 h 1152001"/>
              <a:gd name="connsiteX3" fmla="*/ 1152000 w 1152000"/>
              <a:gd name="connsiteY3" fmla="*/ 504000 h 1152001"/>
              <a:gd name="connsiteX4" fmla="*/ 1152000 w 1152000"/>
              <a:gd name="connsiteY4" fmla="*/ 1152001 h 1152001"/>
              <a:gd name="connsiteX5" fmla="*/ 648000 w 1152000"/>
              <a:gd name="connsiteY5" fmla="*/ 1152001 h 1152001"/>
              <a:gd name="connsiteX6" fmla="*/ 648000 w 1152000"/>
              <a:gd name="connsiteY6" fmla="*/ 504000 h 1152001"/>
              <a:gd name="connsiteX7" fmla="*/ 0 w 1152000"/>
              <a:gd name="connsiteY7" fmla="*/ 504000 h 1152001"/>
            </a:gdLst>
            <a:ahLst/>
            <a:cxnLst/>
            <a:rect l="l" t="t" r="r" b="b"/>
            <a:pathLst>
              <a:path w="1152000" h="1152001">
                <a:moveTo>
                  <a:pt x="0" y="0"/>
                </a:moveTo>
                <a:lnTo>
                  <a:pt x="1152000" y="0"/>
                </a:lnTo>
                <a:lnTo>
                  <a:pt x="1152000" y="1"/>
                </a:lnTo>
                <a:lnTo>
                  <a:pt x="1152000" y="504000"/>
                </a:lnTo>
                <a:lnTo>
                  <a:pt x="1152000" y="1152001"/>
                </a:lnTo>
                <a:lnTo>
                  <a:pt x="648000" y="1152001"/>
                </a:lnTo>
                <a:lnTo>
                  <a:pt x="648000" y="504000"/>
                </a:lnTo>
                <a:lnTo>
                  <a:pt x="0" y="50400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254000" dist="127000" dir="8100000" algn="tr" rotWithShape="0">
              <a:schemeClr val="tx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193760" y="3262668"/>
            <a:ext cx="3960000" cy="14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在高并发环境下，保持数据的一致性和完整性是技术挑战之一。
采用数据库事务管理和数据校验机制确保数据准确性。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193760" y="2475968"/>
            <a:ext cx="396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数据一致性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65716" y="326456"/>
            <a:ext cx="10753183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技术挑战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 flipV="1">
            <a:off x="342899" y="356192"/>
            <a:ext cx="341434" cy="396000"/>
          </a:xfrm>
          <a:prstGeom prst="parallelogram">
            <a:avLst>
              <a:gd name="adj" fmla="val 83922"/>
            </a:avLst>
          </a:prstGeom>
          <a:solidFill>
            <a:schemeClr val="accent1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 flipV="1">
            <a:off x="0" y="356192"/>
            <a:ext cx="569896" cy="396000"/>
          </a:xfrm>
          <a:custGeom>
            <a:avLst/>
            <a:gdLst>
              <a:gd name="connsiteX0" fmla="*/ 569896 w 569896"/>
              <a:gd name="connsiteY0" fmla="*/ 325652 h 325652"/>
              <a:gd name="connsiteX1" fmla="*/ 0 w 569896"/>
              <a:gd name="connsiteY1" fmla="*/ 325652 h 325652"/>
              <a:gd name="connsiteX2" fmla="*/ 273294 w 569896"/>
              <a:gd name="connsiteY2" fmla="*/ 0 h 325652"/>
              <a:gd name="connsiteX3" fmla="*/ 569896 w 569896"/>
              <a:gd name="connsiteY3" fmla="*/ 0 h 325652"/>
            </a:gdLst>
            <a:ahLst/>
            <a:cxnLst/>
            <a:rect l="l" t="t" r="r" b="b"/>
            <a:pathLst>
              <a:path w="569896" h="325652">
                <a:moveTo>
                  <a:pt x="569896" y="325652"/>
                </a:moveTo>
                <a:lnTo>
                  <a:pt x="0" y="325652"/>
                </a:lnTo>
                <a:lnTo>
                  <a:pt x="273294" y="0"/>
                </a:lnTo>
                <a:lnTo>
                  <a:pt x="569896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>
            <a:off x="404053" y="924812"/>
            <a:ext cx="3406412" cy="0"/>
          </a:xfrm>
          <a:prstGeom prst="line">
            <a:avLst/>
          </a:prstGeom>
          <a:noFill/>
          <a:ln w="6350" cap="sq">
            <a:gradFill>
              <a:gsLst>
                <a:gs pos="4000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  <p:cxnSp>
        <p:nvCxnSpPr>
          <p:cNvPr id="17" name="标题 1"/>
          <p:cNvCxnSpPr/>
          <p:nvPr/>
        </p:nvCxnSpPr>
        <p:spPr>
          <a:xfrm>
            <a:off x="1597853" y="865774"/>
            <a:ext cx="2733312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70154" y="1674393"/>
            <a:ext cx="3105000" cy="4140000"/>
          </a:xfrm>
          <a:prstGeom prst="roundRect">
            <a:avLst>
              <a:gd name="adj" fmla="val 6196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175260" dist="73025" algn="l" rotWithShape="0">
              <a:schemeClr val="accent1">
                <a:alpha val="20000"/>
              </a:schemeClr>
            </a:outerShdw>
          </a:effectLst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63396" y="1881391"/>
            <a:ext cx="2718516" cy="1449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299823" y="3093113"/>
            <a:ext cx="445663" cy="447120"/>
          </a:xfrm>
          <a:prstGeom prst="ellipse">
            <a:avLst/>
          </a:prstGeom>
          <a:solidFill>
            <a:schemeClr val="accent1"/>
          </a:solidFill>
          <a:ln w="25400" cap="sq">
            <a:solidFill>
              <a:schemeClr val="bg1"/>
            </a:solidFill>
            <a:miter/>
          </a:ln>
          <a:effectLst>
            <a:outerShdw blurRad="14605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2442986" y="3208288"/>
            <a:ext cx="159337" cy="216768"/>
          </a:xfrm>
          <a:prstGeom prst="chevron">
            <a:avLst>
              <a:gd name="adj" fmla="val 59091"/>
            </a:avLst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223665" y="3642792"/>
            <a:ext cx="2597978" cy="193921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52578" rIns="0" bIns="52578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使用Ngin</a:t>
            </a:r>
            <a:r>
              <a:rPr kumimoji="1" lang="en-US" altLang="zh-CN" sz="1400" dirty="0" err="1">
                <a:ln w="12700">
                  <a:noFill/>
                </a:ln>
                <a:latin typeface="HP Simplified Hans" panose="020B0500000000000000" pitchFamily="34" charset="-122"/>
                <a:ea typeface="HP Simplified Hans" panose="020B0500000000000000" pitchFamily="34" charset="-122"/>
                <a:cs typeface="Source Han Sans"/>
              </a:rPr>
              <a:t>x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等负载均衡器合理分配请求，提升系统处理能力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通过负载均衡技术分散请求压力，保障系统稳定运行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2372900" y="1797861"/>
            <a:ext cx="1532365" cy="1628174"/>
          </a:xfrm>
          <a:custGeom>
            <a:avLst/>
            <a:gdLst>
              <a:gd name="connsiteX0" fmla="*/ 0 w 907291"/>
              <a:gd name="connsiteY0" fmla="*/ 0 h 1133322"/>
              <a:gd name="connsiteX1" fmla="*/ 817189 w 907291"/>
              <a:gd name="connsiteY1" fmla="*/ 0 h 1133322"/>
              <a:gd name="connsiteX2" fmla="*/ 907291 w 907291"/>
              <a:gd name="connsiteY2" fmla="*/ 90102 h 1133322"/>
              <a:gd name="connsiteX3" fmla="*/ 907291 w 907291"/>
              <a:gd name="connsiteY3" fmla="*/ 1133322 h 1133322"/>
              <a:gd name="connsiteX4" fmla="*/ 887139 w 907291"/>
              <a:gd name="connsiteY4" fmla="*/ 1001282 h 1133322"/>
              <a:gd name="connsiteX5" fmla="*/ 94166 w 907291"/>
              <a:gd name="connsiteY5" fmla="*/ 34465 h 1133322"/>
              <a:gd name="connsiteX6" fmla="*/ 0 w 907291"/>
              <a:gd name="connsiteY6" fmla="*/ 0 h 1133322"/>
            </a:gdLst>
            <a:ahLst/>
            <a:cxnLst/>
            <a:rect l="l" t="t" r="r" b="b"/>
            <a:pathLst>
              <a:path w="907291" h="1133322">
                <a:moveTo>
                  <a:pt x="0" y="0"/>
                </a:moveTo>
                <a:lnTo>
                  <a:pt x="817189" y="0"/>
                </a:lnTo>
                <a:cubicBezTo>
                  <a:pt x="866951" y="0"/>
                  <a:pt x="907291" y="40340"/>
                  <a:pt x="907291" y="90102"/>
                </a:cubicBezTo>
                <a:lnTo>
                  <a:pt x="907291" y="1133322"/>
                </a:lnTo>
                <a:lnTo>
                  <a:pt x="887139" y="1001282"/>
                </a:lnTo>
                <a:cubicBezTo>
                  <a:pt x="797688" y="564143"/>
                  <a:pt x="495859" y="204367"/>
                  <a:pt x="94166" y="3446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870264" y="1858974"/>
            <a:ext cx="1035001" cy="978693"/>
          </a:xfrm>
          <a:custGeom>
            <a:avLst/>
            <a:gdLst>
              <a:gd name="connsiteX0" fmla="*/ 0 w 907291"/>
              <a:gd name="connsiteY0" fmla="*/ 0 h 1133322"/>
              <a:gd name="connsiteX1" fmla="*/ 817189 w 907291"/>
              <a:gd name="connsiteY1" fmla="*/ 0 h 1133322"/>
              <a:gd name="connsiteX2" fmla="*/ 907291 w 907291"/>
              <a:gd name="connsiteY2" fmla="*/ 90102 h 1133322"/>
              <a:gd name="connsiteX3" fmla="*/ 907291 w 907291"/>
              <a:gd name="connsiteY3" fmla="*/ 1133322 h 1133322"/>
              <a:gd name="connsiteX4" fmla="*/ 887139 w 907291"/>
              <a:gd name="connsiteY4" fmla="*/ 1001282 h 1133322"/>
              <a:gd name="connsiteX5" fmla="*/ 94166 w 907291"/>
              <a:gd name="connsiteY5" fmla="*/ 34465 h 1133322"/>
              <a:gd name="connsiteX6" fmla="*/ 0 w 907291"/>
              <a:gd name="connsiteY6" fmla="*/ 0 h 1133322"/>
            </a:gdLst>
            <a:ahLst/>
            <a:cxnLst/>
            <a:rect l="l" t="t" r="r" b="b"/>
            <a:pathLst>
              <a:path w="907291" h="1133322">
                <a:moveTo>
                  <a:pt x="0" y="0"/>
                </a:moveTo>
                <a:lnTo>
                  <a:pt x="817189" y="0"/>
                </a:lnTo>
                <a:cubicBezTo>
                  <a:pt x="866951" y="0"/>
                  <a:pt x="907291" y="40340"/>
                  <a:pt x="907291" y="90102"/>
                </a:cubicBezTo>
                <a:lnTo>
                  <a:pt x="907291" y="1133322"/>
                </a:lnTo>
                <a:lnTo>
                  <a:pt x="887139" y="1001282"/>
                </a:lnTo>
                <a:cubicBezTo>
                  <a:pt x="797688" y="564143"/>
                  <a:pt x="495859" y="204367"/>
                  <a:pt x="94166" y="3446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367065" y="1887298"/>
            <a:ext cx="538200" cy="571850"/>
          </a:xfrm>
          <a:custGeom>
            <a:avLst/>
            <a:gdLst>
              <a:gd name="connsiteX0" fmla="*/ 0 w 907291"/>
              <a:gd name="connsiteY0" fmla="*/ 0 h 1133322"/>
              <a:gd name="connsiteX1" fmla="*/ 817189 w 907291"/>
              <a:gd name="connsiteY1" fmla="*/ 0 h 1133322"/>
              <a:gd name="connsiteX2" fmla="*/ 907291 w 907291"/>
              <a:gd name="connsiteY2" fmla="*/ 90102 h 1133322"/>
              <a:gd name="connsiteX3" fmla="*/ 907291 w 907291"/>
              <a:gd name="connsiteY3" fmla="*/ 1133322 h 1133322"/>
              <a:gd name="connsiteX4" fmla="*/ 887139 w 907291"/>
              <a:gd name="connsiteY4" fmla="*/ 1001282 h 1133322"/>
              <a:gd name="connsiteX5" fmla="*/ 94166 w 907291"/>
              <a:gd name="connsiteY5" fmla="*/ 34465 h 1133322"/>
              <a:gd name="connsiteX6" fmla="*/ 0 w 907291"/>
              <a:gd name="connsiteY6" fmla="*/ 0 h 1133322"/>
            </a:gdLst>
            <a:ahLst/>
            <a:cxnLst/>
            <a:rect l="l" t="t" r="r" b="b"/>
            <a:pathLst>
              <a:path w="907291" h="1133322">
                <a:moveTo>
                  <a:pt x="0" y="0"/>
                </a:moveTo>
                <a:lnTo>
                  <a:pt x="817189" y="0"/>
                </a:lnTo>
                <a:cubicBezTo>
                  <a:pt x="866951" y="0"/>
                  <a:pt x="907291" y="40340"/>
                  <a:pt x="907291" y="90102"/>
                </a:cubicBezTo>
                <a:lnTo>
                  <a:pt x="907291" y="1133322"/>
                </a:lnTo>
                <a:lnTo>
                  <a:pt x="887139" y="1001282"/>
                </a:lnTo>
                <a:cubicBezTo>
                  <a:pt x="797688" y="564143"/>
                  <a:pt x="495859" y="204367"/>
                  <a:pt x="94166" y="3446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533007" y="1674393"/>
            <a:ext cx="3105000" cy="4140000"/>
          </a:xfrm>
          <a:prstGeom prst="roundRect">
            <a:avLst>
              <a:gd name="adj" fmla="val 6196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175260" dist="73025" algn="l" rotWithShape="0">
              <a:schemeClr val="accent1">
                <a:alpha val="20000"/>
              </a:schemeClr>
            </a:outerShdw>
          </a:effectLst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726249" y="1881391"/>
            <a:ext cx="2718516" cy="1449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826000" y="2102334"/>
            <a:ext cx="2550087" cy="8606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数据库优化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854304" y="3093113"/>
            <a:ext cx="445663" cy="447120"/>
          </a:xfrm>
          <a:prstGeom prst="ellipse">
            <a:avLst/>
          </a:prstGeom>
          <a:solidFill>
            <a:schemeClr val="accent1"/>
          </a:solidFill>
          <a:ln w="25400" cap="sq">
            <a:solidFill>
              <a:schemeClr val="bg1"/>
            </a:solidFill>
            <a:miter/>
          </a:ln>
          <a:effectLst>
            <a:outerShdw blurRad="14605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>
            <a:off x="5997467" y="3208288"/>
            <a:ext cx="159337" cy="216768"/>
          </a:xfrm>
          <a:prstGeom prst="chevron">
            <a:avLst>
              <a:gd name="adj" fmla="val 59091"/>
            </a:avLst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945398" y="1797861"/>
            <a:ext cx="1532365" cy="1628174"/>
          </a:xfrm>
          <a:custGeom>
            <a:avLst/>
            <a:gdLst>
              <a:gd name="connsiteX0" fmla="*/ 0 w 907291"/>
              <a:gd name="connsiteY0" fmla="*/ 0 h 1133322"/>
              <a:gd name="connsiteX1" fmla="*/ 817189 w 907291"/>
              <a:gd name="connsiteY1" fmla="*/ 0 h 1133322"/>
              <a:gd name="connsiteX2" fmla="*/ 907291 w 907291"/>
              <a:gd name="connsiteY2" fmla="*/ 90102 h 1133322"/>
              <a:gd name="connsiteX3" fmla="*/ 907291 w 907291"/>
              <a:gd name="connsiteY3" fmla="*/ 1133322 h 1133322"/>
              <a:gd name="connsiteX4" fmla="*/ 887139 w 907291"/>
              <a:gd name="connsiteY4" fmla="*/ 1001282 h 1133322"/>
              <a:gd name="connsiteX5" fmla="*/ 94166 w 907291"/>
              <a:gd name="connsiteY5" fmla="*/ 34465 h 1133322"/>
              <a:gd name="connsiteX6" fmla="*/ 0 w 907291"/>
              <a:gd name="connsiteY6" fmla="*/ 0 h 1133322"/>
            </a:gdLst>
            <a:ahLst/>
            <a:cxnLst/>
            <a:rect l="l" t="t" r="r" b="b"/>
            <a:pathLst>
              <a:path w="907291" h="1133322">
                <a:moveTo>
                  <a:pt x="0" y="0"/>
                </a:moveTo>
                <a:lnTo>
                  <a:pt x="817189" y="0"/>
                </a:lnTo>
                <a:cubicBezTo>
                  <a:pt x="866951" y="0"/>
                  <a:pt x="907291" y="40340"/>
                  <a:pt x="907291" y="90102"/>
                </a:cubicBezTo>
                <a:lnTo>
                  <a:pt x="907291" y="1133322"/>
                </a:lnTo>
                <a:lnTo>
                  <a:pt x="887139" y="1001282"/>
                </a:lnTo>
                <a:cubicBezTo>
                  <a:pt x="797688" y="564143"/>
                  <a:pt x="495859" y="204367"/>
                  <a:pt x="94166" y="3446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410923" y="1858974"/>
            <a:ext cx="1035001" cy="978693"/>
          </a:xfrm>
          <a:custGeom>
            <a:avLst/>
            <a:gdLst>
              <a:gd name="connsiteX0" fmla="*/ 0 w 907291"/>
              <a:gd name="connsiteY0" fmla="*/ 0 h 1133322"/>
              <a:gd name="connsiteX1" fmla="*/ 817189 w 907291"/>
              <a:gd name="connsiteY1" fmla="*/ 0 h 1133322"/>
              <a:gd name="connsiteX2" fmla="*/ 907291 w 907291"/>
              <a:gd name="connsiteY2" fmla="*/ 90102 h 1133322"/>
              <a:gd name="connsiteX3" fmla="*/ 907291 w 907291"/>
              <a:gd name="connsiteY3" fmla="*/ 1133322 h 1133322"/>
              <a:gd name="connsiteX4" fmla="*/ 887139 w 907291"/>
              <a:gd name="connsiteY4" fmla="*/ 1001282 h 1133322"/>
              <a:gd name="connsiteX5" fmla="*/ 94166 w 907291"/>
              <a:gd name="connsiteY5" fmla="*/ 34465 h 1133322"/>
              <a:gd name="connsiteX6" fmla="*/ 0 w 907291"/>
              <a:gd name="connsiteY6" fmla="*/ 0 h 1133322"/>
            </a:gdLst>
            <a:ahLst/>
            <a:cxnLst/>
            <a:rect l="l" t="t" r="r" b="b"/>
            <a:pathLst>
              <a:path w="907291" h="1133322">
                <a:moveTo>
                  <a:pt x="0" y="0"/>
                </a:moveTo>
                <a:lnTo>
                  <a:pt x="817189" y="0"/>
                </a:lnTo>
                <a:cubicBezTo>
                  <a:pt x="866951" y="0"/>
                  <a:pt x="907291" y="40340"/>
                  <a:pt x="907291" y="90102"/>
                </a:cubicBezTo>
                <a:lnTo>
                  <a:pt x="907291" y="1133322"/>
                </a:lnTo>
                <a:lnTo>
                  <a:pt x="887139" y="1001282"/>
                </a:lnTo>
                <a:cubicBezTo>
                  <a:pt x="797688" y="564143"/>
                  <a:pt x="495859" y="204367"/>
                  <a:pt x="94166" y="3446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907722" y="1887298"/>
            <a:ext cx="538200" cy="571850"/>
          </a:xfrm>
          <a:custGeom>
            <a:avLst/>
            <a:gdLst>
              <a:gd name="connsiteX0" fmla="*/ 0 w 907291"/>
              <a:gd name="connsiteY0" fmla="*/ 0 h 1133322"/>
              <a:gd name="connsiteX1" fmla="*/ 817189 w 907291"/>
              <a:gd name="connsiteY1" fmla="*/ 0 h 1133322"/>
              <a:gd name="connsiteX2" fmla="*/ 907291 w 907291"/>
              <a:gd name="connsiteY2" fmla="*/ 90102 h 1133322"/>
              <a:gd name="connsiteX3" fmla="*/ 907291 w 907291"/>
              <a:gd name="connsiteY3" fmla="*/ 1133322 h 1133322"/>
              <a:gd name="connsiteX4" fmla="*/ 887139 w 907291"/>
              <a:gd name="connsiteY4" fmla="*/ 1001282 h 1133322"/>
              <a:gd name="connsiteX5" fmla="*/ 94166 w 907291"/>
              <a:gd name="connsiteY5" fmla="*/ 34465 h 1133322"/>
              <a:gd name="connsiteX6" fmla="*/ 0 w 907291"/>
              <a:gd name="connsiteY6" fmla="*/ 0 h 1133322"/>
            </a:gdLst>
            <a:ahLst/>
            <a:cxnLst/>
            <a:rect l="l" t="t" r="r" b="b"/>
            <a:pathLst>
              <a:path w="907291" h="1133322">
                <a:moveTo>
                  <a:pt x="0" y="0"/>
                </a:moveTo>
                <a:lnTo>
                  <a:pt x="817189" y="0"/>
                </a:lnTo>
                <a:cubicBezTo>
                  <a:pt x="866951" y="0"/>
                  <a:pt x="907291" y="40340"/>
                  <a:pt x="907291" y="90102"/>
                </a:cubicBezTo>
                <a:lnTo>
                  <a:pt x="907291" y="1133322"/>
                </a:lnTo>
                <a:lnTo>
                  <a:pt x="887139" y="1001282"/>
                </a:lnTo>
                <a:cubicBezTo>
                  <a:pt x="797688" y="564143"/>
                  <a:pt x="495859" y="204367"/>
                  <a:pt x="94166" y="3446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12700" cap="sq">
            <a:noFill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95862" y="1674393"/>
            <a:ext cx="3105000" cy="4140000"/>
          </a:xfrm>
          <a:prstGeom prst="roundRect">
            <a:avLst>
              <a:gd name="adj" fmla="val 6196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175260" dist="73025" algn="l" rotWithShape="0">
              <a:schemeClr val="accent1">
                <a:alpha val="20000"/>
              </a:schemeClr>
            </a:outerShdw>
          </a:effectLst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289103" y="1881391"/>
            <a:ext cx="2718516" cy="1449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369300" y="2102334"/>
            <a:ext cx="2569640" cy="8606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缓存机制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373620" y="3642793"/>
            <a:ext cx="2549484" cy="193568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52578" rIns="0" bIns="52578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利用Redis缓存热点数据，减少数据库访问压力，提升系统响应速度。
缓存机制有效减轻数据库负担，提高系统性能。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5400000">
            <a:off x="9580758" y="3185259"/>
            <a:ext cx="159337" cy="216768"/>
          </a:xfrm>
          <a:prstGeom prst="chevron">
            <a:avLst>
              <a:gd name="adj" fmla="val 59091"/>
            </a:avLst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9512888" y="1797861"/>
            <a:ext cx="1532365" cy="1628174"/>
          </a:xfrm>
          <a:custGeom>
            <a:avLst/>
            <a:gdLst>
              <a:gd name="connsiteX0" fmla="*/ 0 w 907291"/>
              <a:gd name="connsiteY0" fmla="*/ 0 h 1133322"/>
              <a:gd name="connsiteX1" fmla="*/ 817189 w 907291"/>
              <a:gd name="connsiteY1" fmla="*/ 0 h 1133322"/>
              <a:gd name="connsiteX2" fmla="*/ 907291 w 907291"/>
              <a:gd name="connsiteY2" fmla="*/ 90102 h 1133322"/>
              <a:gd name="connsiteX3" fmla="*/ 907291 w 907291"/>
              <a:gd name="connsiteY3" fmla="*/ 1133322 h 1133322"/>
              <a:gd name="connsiteX4" fmla="*/ 887139 w 907291"/>
              <a:gd name="connsiteY4" fmla="*/ 1001282 h 1133322"/>
              <a:gd name="connsiteX5" fmla="*/ 94166 w 907291"/>
              <a:gd name="connsiteY5" fmla="*/ 34465 h 1133322"/>
              <a:gd name="connsiteX6" fmla="*/ 0 w 907291"/>
              <a:gd name="connsiteY6" fmla="*/ 0 h 1133322"/>
            </a:gdLst>
            <a:ahLst/>
            <a:cxnLst/>
            <a:rect l="l" t="t" r="r" b="b"/>
            <a:pathLst>
              <a:path w="907291" h="1133322">
                <a:moveTo>
                  <a:pt x="0" y="0"/>
                </a:moveTo>
                <a:lnTo>
                  <a:pt x="817189" y="0"/>
                </a:lnTo>
                <a:cubicBezTo>
                  <a:pt x="866951" y="0"/>
                  <a:pt x="907291" y="40340"/>
                  <a:pt x="907291" y="90102"/>
                </a:cubicBezTo>
                <a:lnTo>
                  <a:pt x="907291" y="1133322"/>
                </a:lnTo>
                <a:lnTo>
                  <a:pt x="887139" y="1001282"/>
                </a:lnTo>
                <a:cubicBezTo>
                  <a:pt x="797688" y="564143"/>
                  <a:pt x="495859" y="204367"/>
                  <a:pt x="94166" y="3446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978412" y="1858974"/>
            <a:ext cx="1035001" cy="978693"/>
          </a:xfrm>
          <a:custGeom>
            <a:avLst/>
            <a:gdLst>
              <a:gd name="connsiteX0" fmla="*/ 0 w 907291"/>
              <a:gd name="connsiteY0" fmla="*/ 0 h 1133322"/>
              <a:gd name="connsiteX1" fmla="*/ 817189 w 907291"/>
              <a:gd name="connsiteY1" fmla="*/ 0 h 1133322"/>
              <a:gd name="connsiteX2" fmla="*/ 907291 w 907291"/>
              <a:gd name="connsiteY2" fmla="*/ 90102 h 1133322"/>
              <a:gd name="connsiteX3" fmla="*/ 907291 w 907291"/>
              <a:gd name="connsiteY3" fmla="*/ 1133322 h 1133322"/>
              <a:gd name="connsiteX4" fmla="*/ 887139 w 907291"/>
              <a:gd name="connsiteY4" fmla="*/ 1001282 h 1133322"/>
              <a:gd name="connsiteX5" fmla="*/ 94166 w 907291"/>
              <a:gd name="connsiteY5" fmla="*/ 34465 h 1133322"/>
              <a:gd name="connsiteX6" fmla="*/ 0 w 907291"/>
              <a:gd name="connsiteY6" fmla="*/ 0 h 1133322"/>
            </a:gdLst>
            <a:ahLst/>
            <a:cxnLst/>
            <a:rect l="l" t="t" r="r" b="b"/>
            <a:pathLst>
              <a:path w="907291" h="1133322">
                <a:moveTo>
                  <a:pt x="0" y="0"/>
                </a:moveTo>
                <a:lnTo>
                  <a:pt x="817189" y="0"/>
                </a:lnTo>
                <a:cubicBezTo>
                  <a:pt x="866951" y="0"/>
                  <a:pt x="907291" y="40340"/>
                  <a:pt x="907291" y="90102"/>
                </a:cubicBezTo>
                <a:lnTo>
                  <a:pt x="907291" y="1133322"/>
                </a:lnTo>
                <a:lnTo>
                  <a:pt x="887139" y="1001282"/>
                </a:lnTo>
                <a:cubicBezTo>
                  <a:pt x="797688" y="564143"/>
                  <a:pt x="495859" y="204367"/>
                  <a:pt x="94166" y="3446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0475213" y="1887298"/>
            <a:ext cx="538200" cy="571850"/>
          </a:xfrm>
          <a:custGeom>
            <a:avLst/>
            <a:gdLst>
              <a:gd name="connsiteX0" fmla="*/ 0 w 907291"/>
              <a:gd name="connsiteY0" fmla="*/ 0 h 1133322"/>
              <a:gd name="connsiteX1" fmla="*/ 817189 w 907291"/>
              <a:gd name="connsiteY1" fmla="*/ 0 h 1133322"/>
              <a:gd name="connsiteX2" fmla="*/ 907291 w 907291"/>
              <a:gd name="connsiteY2" fmla="*/ 90102 h 1133322"/>
              <a:gd name="connsiteX3" fmla="*/ 907291 w 907291"/>
              <a:gd name="connsiteY3" fmla="*/ 1133322 h 1133322"/>
              <a:gd name="connsiteX4" fmla="*/ 887139 w 907291"/>
              <a:gd name="connsiteY4" fmla="*/ 1001282 h 1133322"/>
              <a:gd name="connsiteX5" fmla="*/ 94166 w 907291"/>
              <a:gd name="connsiteY5" fmla="*/ 34465 h 1133322"/>
              <a:gd name="connsiteX6" fmla="*/ 0 w 907291"/>
              <a:gd name="connsiteY6" fmla="*/ 0 h 1133322"/>
            </a:gdLst>
            <a:ahLst/>
            <a:cxnLst/>
            <a:rect l="l" t="t" r="r" b="b"/>
            <a:pathLst>
              <a:path w="907291" h="1133322">
                <a:moveTo>
                  <a:pt x="0" y="0"/>
                </a:moveTo>
                <a:lnTo>
                  <a:pt x="817189" y="0"/>
                </a:lnTo>
                <a:cubicBezTo>
                  <a:pt x="866951" y="0"/>
                  <a:pt x="907291" y="40340"/>
                  <a:pt x="907291" y="90102"/>
                </a:cubicBezTo>
                <a:lnTo>
                  <a:pt x="907291" y="1133322"/>
                </a:lnTo>
                <a:lnTo>
                  <a:pt x="887139" y="1001282"/>
                </a:lnTo>
                <a:cubicBezTo>
                  <a:pt x="797688" y="564143"/>
                  <a:pt x="495859" y="204367"/>
                  <a:pt x="94166" y="3446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12700" cap="sq">
            <a:noFill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231900" y="2102334"/>
            <a:ext cx="2594033" cy="86652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负载均衡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4808566" y="3642792"/>
            <a:ext cx="2553882" cy="193921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52578" rIns="0" bIns="52578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采用索引和事务管理等策略优化数据库性能，提高数据处理效率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数据库优化确保数据快速读写，满足高并发需求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>
            <a:off x="9437595" y="3070082"/>
            <a:ext cx="445663" cy="447120"/>
          </a:xfrm>
          <a:prstGeom prst="ellipse">
            <a:avLst/>
          </a:prstGeom>
          <a:solidFill>
            <a:schemeClr val="accent1"/>
          </a:solidFill>
          <a:ln w="25400" cap="sq">
            <a:solidFill>
              <a:schemeClr val="bg1"/>
            </a:solidFill>
            <a:miter/>
          </a:ln>
          <a:effectLst>
            <a:outerShdw blurRad="14605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5400000">
            <a:off x="9580759" y="3185258"/>
            <a:ext cx="159337" cy="216768"/>
          </a:xfrm>
          <a:prstGeom prst="chevron">
            <a:avLst>
              <a:gd name="adj" fmla="val 59091"/>
            </a:avLst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765716" y="326456"/>
            <a:ext cx="10753183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技术解决方案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 flipV="1">
            <a:off x="342899" y="356192"/>
            <a:ext cx="341434" cy="396000"/>
          </a:xfrm>
          <a:prstGeom prst="parallelogram">
            <a:avLst>
              <a:gd name="adj" fmla="val 83922"/>
            </a:avLst>
          </a:prstGeom>
          <a:solidFill>
            <a:schemeClr val="accent1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 flipV="1">
            <a:off x="0" y="356192"/>
            <a:ext cx="569896" cy="396000"/>
          </a:xfrm>
          <a:custGeom>
            <a:avLst/>
            <a:gdLst>
              <a:gd name="connsiteX0" fmla="*/ 569896 w 569896"/>
              <a:gd name="connsiteY0" fmla="*/ 325652 h 325652"/>
              <a:gd name="connsiteX1" fmla="*/ 0 w 569896"/>
              <a:gd name="connsiteY1" fmla="*/ 325652 h 325652"/>
              <a:gd name="connsiteX2" fmla="*/ 273294 w 569896"/>
              <a:gd name="connsiteY2" fmla="*/ 0 h 325652"/>
              <a:gd name="connsiteX3" fmla="*/ 569896 w 569896"/>
              <a:gd name="connsiteY3" fmla="*/ 0 h 325652"/>
            </a:gdLst>
            <a:ahLst/>
            <a:cxnLst/>
            <a:rect l="l" t="t" r="r" b="b"/>
            <a:pathLst>
              <a:path w="569896" h="325652">
                <a:moveTo>
                  <a:pt x="569896" y="325652"/>
                </a:moveTo>
                <a:lnTo>
                  <a:pt x="0" y="325652"/>
                </a:lnTo>
                <a:lnTo>
                  <a:pt x="273294" y="0"/>
                </a:lnTo>
                <a:lnTo>
                  <a:pt x="569896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4" name="标题 1"/>
          <p:cNvCxnSpPr/>
          <p:nvPr/>
        </p:nvCxnSpPr>
        <p:spPr>
          <a:xfrm>
            <a:off x="404053" y="924812"/>
            <a:ext cx="3406412" cy="0"/>
          </a:xfrm>
          <a:prstGeom prst="line">
            <a:avLst/>
          </a:prstGeom>
          <a:noFill/>
          <a:ln w="6350" cap="sq">
            <a:gradFill>
              <a:gsLst>
                <a:gs pos="4000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  <p:cxnSp>
        <p:nvCxnSpPr>
          <p:cNvPr id="35" name="标题 1"/>
          <p:cNvCxnSpPr/>
          <p:nvPr/>
        </p:nvCxnSpPr>
        <p:spPr>
          <a:xfrm>
            <a:off x="1597853" y="865774"/>
            <a:ext cx="2733312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2192" y="11085"/>
            <a:ext cx="8471916" cy="6846915"/>
          </a:xfrm>
          <a:prstGeom prst="rect">
            <a:avLst/>
          </a:prstGeom>
        </p:spPr>
      </p:pic>
      <p:sp>
        <p:nvSpPr>
          <p:cNvPr id="4" name="标题 1"/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1685" y="11085"/>
            <a:ext cx="8471916" cy="6846915"/>
          </a:xfrm>
          <a:prstGeom prst="rect">
            <a:avLst/>
          </a:prstGeom>
        </p:spPr>
      </p:pic>
      <p:sp>
        <p:nvSpPr>
          <p:cNvPr id="6" name="标题 1"/>
          <p:cNvSpPr txBox="1"/>
          <p:nvPr/>
        </p:nvSpPr>
        <p:spPr>
          <a:xfrm>
            <a:off x="506210" y="302641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35419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117769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472324" y="3050348"/>
            <a:ext cx="4298263" cy="157670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经济可行性分析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21239739">
            <a:off x="1375649" y="3669056"/>
            <a:ext cx="4437944" cy="269145"/>
          </a:xfrm>
          <a:prstGeom prst="ellipse">
            <a:avLst/>
          </a:prstGeom>
          <a:noFill/>
          <a:ln w="25400" cap="flat">
            <a:gradFill>
              <a:gsLst>
                <a:gs pos="47000">
                  <a:schemeClr val="accent3">
                    <a:alpha val="0"/>
                  </a:schemeClr>
                </a:gs>
                <a:gs pos="59000">
                  <a:schemeClr val="accent3">
                    <a:alpha val="80000"/>
                  </a:schemeClr>
                </a:gs>
                <a:gs pos="90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25591" y="1595565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25591" y="2069318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5801068" y="2868307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2" name="标题 1">
            <a:extLst>
              <a:ext uri="{FF2B5EF4-FFF2-40B4-BE49-F238E27FC236}">
                <a16:creationId xmlns:a16="http://schemas.microsoft.com/office/drawing/2014/main" id="{8CBAA707-1A32-8568-0069-B544EC301555}"/>
              </a:ext>
            </a:extLst>
          </p:cNvPr>
          <p:cNvSpPr txBox="1"/>
          <p:nvPr/>
        </p:nvSpPr>
        <p:spPr>
          <a:xfrm>
            <a:off x="1624291" y="2593013"/>
            <a:ext cx="3037358" cy="1302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 sz="4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P Simplified Hans" panose="020B0500000000000000" pitchFamily="34" charset="-122"/>
                <a:ea typeface="HP Simplified Hans" panose="020B0500000000000000" pitchFamily="34" charset="-122"/>
              </a:rPr>
              <a:t>可行性</a:t>
            </a:r>
            <a:r>
              <a:rPr kumimoji="1" lang="zh-CN" altLang="en-US" sz="4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</a:rPr>
              <a:t>分析</a:t>
            </a:r>
            <a:endParaRPr kumimoji="1" lang="zh-CN" altLang="en-US" sz="440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0728960" y="5097780"/>
            <a:ext cx="2072640" cy="207264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2235200"/>
            <a:ext cx="9560560" cy="3548380"/>
          </a:xfrm>
          <a:prstGeom prst="roundRect">
            <a:avLst>
              <a:gd name="adj" fmla="val 8032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581900" y="1130300"/>
            <a:ext cx="1417320" cy="1417320"/>
          </a:xfrm>
          <a:prstGeom prst="roundRect">
            <a:avLst>
              <a:gd name="adj" fmla="val 2311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28912" r="28912"/>
          <a:stretch>
            <a:fillRect/>
          </a:stretch>
        </p:blipFill>
        <p:spPr>
          <a:xfrm>
            <a:off x="7778862" y="1605344"/>
            <a:ext cx="3647440" cy="4838700"/>
          </a:xfrm>
          <a:custGeom>
            <a:avLst/>
            <a:gdLst/>
            <a:ahLst/>
            <a:cxnLst/>
            <a:rect l="l" t="t" r="r" b="b"/>
            <a:pathLst>
              <a:path w="3644900" h="4838700">
                <a:moveTo>
                  <a:pt x="292962" y="0"/>
                </a:moveTo>
                <a:lnTo>
                  <a:pt x="3354478" y="0"/>
                </a:lnTo>
                <a:cubicBezTo>
                  <a:pt x="3516276" y="0"/>
                  <a:pt x="3647440" y="131164"/>
                  <a:pt x="3647440" y="292962"/>
                </a:cubicBezTo>
                <a:lnTo>
                  <a:pt x="3647440" y="4545738"/>
                </a:lnTo>
                <a:cubicBezTo>
                  <a:pt x="3647440" y="4707536"/>
                  <a:pt x="3516276" y="4838700"/>
                  <a:pt x="3354478" y="4838700"/>
                </a:cubicBezTo>
                <a:lnTo>
                  <a:pt x="292962" y="4838700"/>
                </a:lnTo>
                <a:cubicBezTo>
                  <a:pt x="131164" y="4838700"/>
                  <a:pt x="0" y="4707536"/>
                  <a:pt x="0" y="4545738"/>
                </a:cubicBezTo>
                <a:lnTo>
                  <a:pt x="0" y="292962"/>
                </a:lnTo>
                <a:cubicBezTo>
                  <a:pt x="0" y="131164"/>
                  <a:pt x="131164" y="0"/>
                  <a:pt x="29296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36880" y="1953260"/>
            <a:ext cx="751840" cy="75184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44824" y="2166625"/>
            <a:ext cx="335952" cy="32511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521857" y="2721532"/>
            <a:ext cx="5821423" cy="79331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包括开发团队、项目管理、维护支持等人力资源成本。
合理规划人力资源，控制项目成本，确保项目经济可行性。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521857" y="2418080"/>
            <a:ext cx="5821423" cy="32131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人力资源成本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521857" y="3839647"/>
            <a:ext cx="5821423" cy="79331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涉及开发工具、云服务费用、第三方服务等软件和工具成本。
选择性价比高的软件和工具，降低项目成本。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21857" y="3536195"/>
            <a:ext cx="5821423" cy="32131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软件和工具成本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521857" y="4924425"/>
            <a:ext cx="5821423" cy="79331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包括服务器和存储设备的硬件成本。
根据系统需求合理配置硬件资源，控制硬件成本。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521857" y="4620973"/>
            <a:ext cx="5821423" cy="32131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硬件成本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65716" y="326456"/>
            <a:ext cx="10753183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成本估算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 flipV="1">
            <a:off x="342899" y="356192"/>
            <a:ext cx="341434" cy="396000"/>
          </a:xfrm>
          <a:prstGeom prst="parallelogram">
            <a:avLst>
              <a:gd name="adj" fmla="val 83922"/>
            </a:avLst>
          </a:prstGeom>
          <a:solidFill>
            <a:schemeClr val="accent1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 flipV="1">
            <a:off x="0" y="356192"/>
            <a:ext cx="569896" cy="396000"/>
          </a:xfrm>
          <a:custGeom>
            <a:avLst/>
            <a:gdLst>
              <a:gd name="connsiteX0" fmla="*/ 569896 w 569896"/>
              <a:gd name="connsiteY0" fmla="*/ 325652 h 325652"/>
              <a:gd name="connsiteX1" fmla="*/ 0 w 569896"/>
              <a:gd name="connsiteY1" fmla="*/ 325652 h 325652"/>
              <a:gd name="connsiteX2" fmla="*/ 273294 w 569896"/>
              <a:gd name="connsiteY2" fmla="*/ 0 h 325652"/>
              <a:gd name="connsiteX3" fmla="*/ 569896 w 569896"/>
              <a:gd name="connsiteY3" fmla="*/ 0 h 325652"/>
            </a:gdLst>
            <a:ahLst/>
            <a:cxnLst/>
            <a:rect l="l" t="t" r="r" b="b"/>
            <a:pathLst>
              <a:path w="569896" h="325652">
                <a:moveTo>
                  <a:pt x="569896" y="325652"/>
                </a:moveTo>
                <a:lnTo>
                  <a:pt x="0" y="325652"/>
                </a:lnTo>
                <a:lnTo>
                  <a:pt x="273294" y="0"/>
                </a:lnTo>
                <a:lnTo>
                  <a:pt x="569896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8" name="标题 1"/>
          <p:cNvCxnSpPr/>
          <p:nvPr/>
        </p:nvCxnSpPr>
        <p:spPr>
          <a:xfrm>
            <a:off x="404053" y="924812"/>
            <a:ext cx="3406412" cy="0"/>
          </a:xfrm>
          <a:prstGeom prst="line">
            <a:avLst/>
          </a:prstGeom>
          <a:noFill/>
          <a:ln w="6350" cap="sq">
            <a:gradFill>
              <a:gsLst>
                <a:gs pos="4000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  <p:cxnSp>
        <p:nvCxnSpPr>
          <p:cNvPr id="19" name="标题 1"/>
          <p:cNvCxnSpPr/>
          <p:nvPr/>
        </p:nvCxnSpPr>
        <p:spPr>
          <a:xfrm>
            <a:off x="1597853" y="865774"/>
            <a:ext cx="2733312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89359" y="2511706"/>
            <a:ext cx="3132882" cy="3115064"/>
          </a:xfrm>
          <a:custGeom>
            <a:avLst/>
            <a:gdLst>
              <a:gd name="connsiteX0" fmla="*/ 2180703 w 6517785"/>
              <a:gd name="connsiteY0" fmla="*/ 6458805 h 6858000"/>
              <a:gd name="connsiteX1" fmla="*/ 2150711 w 6517785"/>
              <a:gd name="connsiteY1" fmla="*/ 6472234 h 6858000"/>
              <a:gd name="connsiteX2" fmla="*/ 2086697 w 6517785"/>
              <a:gd name="connsiteY2" fmla="*/ 6441346 h 6858000"/>
              <a:gd name="connsiteX3" fmla="*/ 2120270 w 6517785"/>
              <a:gd name="connsiteY3" fmla="*/ 6425231 h 6858000"/>
              <a:gd name="connsiteX4" fmla="*/ 2088935 w 6517785"/>
              <a:gd name="connsiteY4" fmla="*/ 6392552 h 6858000"/>
              <a:gd name="connsiteX5" fmla="*/ 2015968 w 6517785"/>
              <a:gd name="connsiteY5" fmla="*/ 6391210 h 6858000"/>
              <a:gd name="connsiteX6" fmla="*/ 1963145 w 6517785"/>
              <a:gd name="connsiteY6" fmla="*/ 6398820 h 6858000"/>
              <a:gd name="connsiteX7" fmla="*/ 2014625 w 6517785"/>
              <a:gd name="connsiteY7" fmla="*/ 6373304 h 6858000"/>
              <a:gd name="connsiteX8" fmla="*/ 1977918 w 6517785"/>
              <a:gd name="connsiteY8" fmla="*/ 6340625 h 6858000"/>
              <a:gd name="connsiteX9" fmla="*/ 1923752 w 6517785"/>
              <a:gd name="connsiteY9" fmla="*/ 6409116 h 6858000"/>
              <a:gd name="connsiteX10" fmla="*/ 1911218 w 6517785"/>
              <a:gd name="connsiteY10" fmla="*/ 6406430 h 6858000"/>
              <a:gd name="connsiteX11" fmla="*/ 1901369 w 6517785"/>
              <a:gd name="connsiteY11" fmla="*/ 6342416 h 6858000"/>
              <a:gd name="connsiteX12" fmla="*/ 1928676 w 6517785"/>
              <a:gd name="connsiteY12" fmla="*/ 6351369 h 6858000"/>
              <a:gd name="connsiteX13" fmla="*/ 1885254 w 6517785"/>
              <a:gd name="connsiteY13" fmla="*/ 6302575 h 6858000"/>
              <a:gd name="connsiteX14" fmla="*/ 1857500 w 6517785"/>
              <a:gd name="connsiteY14" fmla="*/ 6327643 h 6858000"/>
              <a:gd name="connsiteX15" fmla="*/ 1882568 w 6517785"/>
              <a:gd name="connsiteY15" fmla="*/ 6334806 h 6858000"/>
              <a:gd name="connsiteX16" fmla="*/ 1871825 w 6517785"/>
              <a:gd name="connsiteY16" fmla="*/ 6350921 h 6858000"/>
              <a:gd name="connsiteX17" fmla="*/ 1746483 w 6517785"/>
              <a:gd name="connsiteY17" fmla="*/ 6297651 h 6858000"/>
              <a:gd name="connsiteX18" fmla="*/ 1817211 w 6517785"/>
              <a:gd name="connsiteY18" fmla="*/ 6277954 h 6858000"/>
              <a:gd name="connsiteX19" fmla="*/ 1820345 w 6517785"/>
              <a:gd name="connsiteY19" fmla="*/ 6265420 h 6858000"/>
              <a:gd name="connsiteX20" fmla="*/ 1774237 w 6517785"/>
              <a:gd name="connsiteY20" fmla="*/ 6247962 h 6858000"/>
              <a:gd name="connsiteX21" fmla="*/ 1730815 w 6517785"/>
              <a:gd name="connsiteY21" fmla="*/ 6242142 h 6858000"/>
              <a:gd name="connsiteX22" fmla="*/ 1696793 w 6517785"/>
              <a:gd name="connsiteY22" fmla="*/ 6266763 h 6858000"/>
              <a:gd name="connsiteX23" fmla="*/ 1635465 w 6517785"/>
              <a:gd name="connsiteY23" fmla="*/ 6209464 h 6858000"/>
              <a:gd name="connsiteX24" fmla="*/ 1626065 w 6517785"/>
              <a:gd name="connsiteY24" fmla="*/ 6172756 h 6858000"/>
              <a:gd name="connsiteX25" fmla="*/ 1581747 w 6517785"/>
              <a:gd name="connsiteY25" fmla="*/ 6171414 h 6858000"/>
              <a:gd name="connsiteX26" fmla="*/ 1600549 w 6517785"/>
              <a:gd name="connsiteY26" fmla="*/ 6206778 h 6858000"/>
              <a:gd name="connsiteX27" fmla="*/ 1596967 w 6517785"/>
              <a:gd name="connsiteY27" fmla="*/ 6211702 h 6858000"/>
              <a:gd name="connsiteX28" fmla="*/ 1538325 w 6517785"/>
              <a:gd name="connsiteY28" fmla="*/ 6172756 h 6858000"/>
              <a:gd name="connsiteX29" fmla="*/ 1584881 w 6517785"/>
              <a:gd name="connsiteY29" fmla="*/ 6146793 h 6858000"/>
              <a:gd name="connsiteX30" fmla="*/ 1536535 w 6517785"/>
              <a:gd name="connsiteY30" fmla="*/ 6135602 h 6858000"/>
              <a:gd name="connsiteX31" fmla="*/ 1498037 w 6517785"/>
              <a:gd name="connsiteY31" fmla="*/ 6152164 h 6858000"/>
              <a:gd name="connsiteX32" fmla="*/ 1489979 w 6517785"/>
              <a:gd name="connsiteY32" fmla="*/ 6143659 h 6858000"/>
              <a:gd name="connsiteX33" fmla="*/ 1535192 w 6517785"/>
              <a:gd name="connsiteY33" fmla="*/ 6080093 h 6858000"/>
              <a:gd name="connsiteX34" fmla="*/ 1451481 w 6517785"/>
              <a:gd name="connsiteY34" fmla="*/ 6106952 h 6858000"/>
              <a:gd name="connsiteX35" fmla="*/ 1423279 w 6517785"/>
              <a:gd name="connsiteY35" fmla="*/ 6076959 h 6858000"/>
              <a:gd name="connsiteX36" fmla="*/ 1455958 w 6517785"/>
              <a:gd name="connsiteY36" fmla="*/ 6041595 h 6858000"/>
              <a:gd name="connsiteX37" fmla="*/ 1453272 w 6517785"/>
              <a:gd name="connsiteY37" fmla="*/ 6032194 h 6858000"/>
              <a:gd name="connsiteX38" fmla="*/ 1399106 w 6517785"/>
              <a:gd name="connsiteY38" fmla="*/ 6045176 h 6858000"/>
              <a:gd name="connsiteX39" fmla="*/ 1316738 w 6517785"/>
              <a:gd name="connsiteY39" fmla="*/ 5995487 h 6858000"/>
              <a:gd name="connsiteX40" fmla="*/ 1376724 w 6517785"/>
              <a:gd name="connsiteY40" fmla="*/ 5964599 h 6858000"/>
              <a:gd name="connsiteX41" fmla="*/ 1269287 w 6517785"/>
              <a:gd name="connsiteY41" fmla="*/ 5963256 h 6858000"/>
              <a:gd name="connsiteX42" fmla="*/ 1279136 w 6517785"/>
              <a:gd name="connsiteY42" fmla="*/ 5907300 h 6858000"/>
              <a:gd name="connsiteX43" fmla="*/ 1201245 w 6517785"/>
              <a:gd name="connsiteY43" fmla="*/ 5907300 h 6858000"/>
              <a:gd name="connsiteX44" fmla="*/ 1101866 w 6517785"/>
              <a:gd name="connsiteY44" fmla="*/ 5803892 h 6858000"/>
              <a:gd name="connsiteX45" fmla="*/ 1122906 w 6517785"/>
              <a:gd name="connsiteY45" fmla="*/ 5762261 h 6858000"/>
              <a:gd name="connsiteX46" fmla="*/ 979210 w 6517785"/>
              <a:gd name="connsiteY46" fmla="*/ 5668255 h 6858000"/>
              <a:gd name="connsiteX47" fmla="*/ 867745 w 6517785"/>
              <a:gd name="connsiteY47" fmla="*/ 5544703 h 6858000"/>
              <a:gd name="connsiteX48" fmla="*/ 840886 w 6517785"/>
              <a:gd name="connsiteY48" fmla="*/ 5510234 h 6858000"/>
              <a:gd name="connsiteX49" fmla="*/ 774186 w 6517785"/>
              <a:gd name="connsiteY49" fmla="*/ 5458754 h 6858000"/>
              <a:gd name="connsiteX50" fmla="*/ 784930 w 6517785"/>
              <a:gd name="connsiteY50" fmla="*/ 5442639 h 6858000"/>
              <a:gd name="connsiteX51" fmla="*/ 774634 w 6517785"/>
              <a:gd name="connsiteY51" fmla="*/ 5444877 h 6858000"/>
              <a:gd name="connsiteX52" fmla="*/ 753147 w 6517785"/>
              <a:gd name="connsiteY52" fmla="*/ 5389369 h 6858000"/>
              <a:gd name="connsiteX53" fmla="*/ 685552 w 6517785"/>
              <a:gd name="connsiteY53" fmla="*/ 5325355 h 6858000"/>
              <a:gd name="connsiteX54" fmla="*/ 630491 w 6517785"/>
              <a:gd name="connsiteY54" fmla="*/ 5229558 h 6858000"/>
              <a:gd name="connsiteX55" fmla="*/ 642577 w 6517785"/>
              <a:gd name="connsiteY55" fmla="*/ 5203594 h 6858000"/>
              <a:gd name="connsiteX56" fmla="*/ 649740 w 6517785"/>
              <a:gd name="connsiteY56" fmla="*/ 5185240 h 6858000"/>
              <a:gd name="connsiteX57" fmla="*/ 635863 w 6517785"/>
              <a:gd name="connsiteY57" fmla="*/ 5191060 h 6858000"/>
              <a:gd name="connsiteX58" fmla="*/ 605422 w 6517785"/>
              <a:gd name="connsiteY58" fmla="*/ 5183449 h 6858000"/>
              <a:gd name="connsiteX59" fmla="*/ 598708 w 6517785"/>
              <a:gd name="connsiteY59" fmla="*/ 5150323 h 6858000"/>
              <a:gd name="connsiteX60" fmla="*/ 570953 w 6517785"/>
              <a:gd name="connsiteY60" fmla="*/ 5100634 h 6858000"/>
              <a:gd name="connsiteX61" fmla="*/ 502910 w 6517785"/>
              <a:gd name="connsiteY61" fmla="*/ 4995884 h 6858000"/>
              <a:gd name="connsiteX62" fmla="*/ 530217 w 6517785"/>
              <a:gd name="connsiteY62" fmla="*/ 4974397 h 6858000"/>
              <a:gd name="connsiteX63" fmla="*/ 496196 w 6517785"/>
              <a:gd name="connsiteY63" fmla="*/ 4967682 h 6858000"/>
              <a:gd name="connsiteX64" fmla="*/ 455012 w 6517785"/>
              <a:gd name="connsiteY64" fmla="*/ 4935004 h 6858000"/>
              <a:gd name="connsiteX65" fmla="*/ 389655 w 6517785"/>
              <a:gd name="connsiteY65" fmla="*/ 4776535 h 6858000"/>
              <a:gd name="connsiteX66" fmla="*/ 376673 w 6517785"/>
              <a:gd name="connsiteY66" fmla="*/ 4726399 h 6858000"/>
              <a:gd name="connsiteX67" fmla="*/ 304601 w 6517785"/>
              <a:gd name="connsiteY67" fmla="*/ 4610457 h 6858000"/>
              <a:gd name="connsiteX68" fmla="*/ 305944 w 6517785"/>
              <a:gd name="connsiteY68" fmla="*/ 4584494 h 6858000"/>
              <a:gd name="connsiteX69" fmla="*/ 265208 w 6517785"/>
              <a:gd name="connsiteY69" fmla="*/ 4564349 h 6858000"/>
              <a:gd name="connsiteX70" fmla="*/ 178812 w 6517785"/>
              <a:gd name="connsiteY70" fmla="*/ 4423340 h 6858000"/>
              <a:gd name="connsiteX71" fmla="*/ 155982 w 6517785"/>
              <a:gd name="connsiteY71" fmla="*/ 4351268 h 6858000"/>
              <a:gd name="connsiteX72" fmla="*/ 114798 w 6517785"/>
              <a:gd name="connsiteY72" fmla="*/ 4261738 h 6858000"/>
              <a:gd name="connsiteX73" fmla="*/ 66004 w 6517785"/>
              <a:gd name="connsiteY73" fmla="*/ 4169970 h 6858000"/>
              <a:gd name="connsiteX74" fmla="*/ 83910 w 6517785"/>
              <a:gd name="connsiteY74" fmla="*/ 4155645 h 6858000"/>
              <a:gd name="connsiteX75" fmla="*/ 42726 w 6517785"/>
              <a:gd name="connsiteY75" fmla="*/ 4121623 h 6858000"/>
              <a:gd name="connsiteX76" fmla="*/ 64213 w 6517785"/>
              <a:gd name="connsiteY76" fmla="*/ 4067905 h 6858000"/>
              <a:gd name="connsiteX77" fmla="*/ 38697 w 6517785"/>
              <a:gd name="connsiteY77" fmla="*/ 4076858 h 6858000"/>
              <a:gd name="connsiteX78" fmla="*/ 38697 w 6517785"/>
              <a:gd name="connsiteY78" fmla="*/ 3996281 h 6858000"/>
              <a:gd name="connsiteX79" fmla="*/ 12286 w 6517785"/>
              <a:gd name="connsiteY79" fmla="*/ 3996281 h 6858000"/>
              <a:gd name="connsiteX80" fmla="*/ 26611 w 6517785"/>
              <a:gd name="connsiteY80" fmla="*/ 3906751 h 6858000"/>
              <a:gd name="connsiteX81" fmla="*/ 12734 w 6517785"/>
              <a:gd name="connsiteY81" fmla="*/ 3748731 h 6858000"/>
              <a:gd name="connsiteX82" fmla="*/ 75852 w 6517785"/>
              <a:gd name="connsiteY82" fmla="*/ 3791257 h 6858000"/>
              <a:gd name="connsiteX83" fmla="*/ 118827 w 6517785"/>
              <a:gd name="connsiteY83" fmla="*/ 3774247 h 6858000"/>
              <a:gd name="connsiteX84" fmla="*/ 132704 w 6517785"/>
              <a:gd name="connsiteY84" fmla="*/ 3746045 h 6858000"/>
              <a:gd name="connsiteX85" fmla="*/ 146581 w 6517785"/>
              <a:gd name="connsiteY85" fmla="*/ 3664125 h 6858000"/>
              <a:gd name="connsiteX86" fmla="*/ 222681 w 6517785"/>
              <a:gd name="connsiteY86" fmla="*/ 3590710 h 6858000"/>
              <a:gd name="connsiteX87" fmla="*/ 142552 w 6517785"/>
              <a:gd name="connsiteY87" fmla="*/ 3585338 h 6858000"/>
              <a:gd name="connsiteX88" fmla="*/ 175678 w 6517785"/>
              <a:gd name="connsiteY88" fmla="*/ 3515058 h 6858000"/>
              <a:gd name="connsiteX89" fmla="*/ 229844 w 6517785"/>
              <a:gd name="connsiteY89" fmla="*/ 3519982 h 6858000"/>
              <a:gd name="connsiteX90" fmla="*/ 207014 w 6517785"/>
              <a:gd name="connsiteY90" fmla="*/ 3454177 h 6858000"/>
              <a:gd name="connsiteX91" fmla="*/ 149267 w 6517785"/>
              <a:gd name="connsiteY91" fmla="*/ 3497152 h 6858000"/>
              <a:gd name="connsiteX92" fmla="*/ 156429 w 6517785"/>
              <a:gd name="connsiteY92" fmla="*/ 3385239 h 6858000"/>
              <a:gd name="connsiteX93" fmla="*/ 204775 w 6517785"/>
              <a:gd name="connsiteY93" fmla="*/ 3378076 h 6858000"/>
              <a:gd name="connsiteX94" fmla="*/ 273714 w 6517785"/>
              <a:gd name="connsiteY94" fmla="*/ 3421051 h 6858000"/>
              <a:gd name="connsiteX95" fmla="*/ 326536 w 6517785"/>
              <a:gd name="connsiteY95" fmla="*/ 3342264 h 6858000"/>
              <a:gd name="connsiteX96" fmla="*/ 377121 w 6517785"/>
              <a:gd name="connsiteY96" fmla="*/ 3265716 h 6858000"/>
              <a:gd name="connsiteX97" fmla="*/ 406666 w 6517785"/>
              <a:gd name="connsiteY97" fmla="*/ 3241991 h 6858000"/>
              <a:gd name="connsiteX98" fmla="*/ 471127 w 6517785"/>
              <a:gd name="connsiteY98" fmla="*/ 3183796 h 6858000"/>
              <a:gd name="connsiteX99" fmla="*/ 529769 w 6517785"/>
              <a:gd name="connsiteY99" fmla="*/ 3071436 h 6858000"/>
              <a:gd name="connsiteX100" fmla="*/ 539170 w 6517785"/>
              <a:gd name="connsiteY100" fmla="*/ 3043682 h 6858000"/>
              <a:gd name="connsiteX101" fmla="*/ 520369 w 6517785"/>
              <a:gd name="connsiteY101" fmla="*/ 2951466 h 6858000"/>
              <a:gd name="connsiteX102" fmla="*/ 483662 w 6517785"/>
              <a:gd name="connsiteY102" fmla="*/ 2923264 h 6858000"/>
              <a:gd name="connsiteX103" fmla="*/ 427705 w 6517785"/>
              <a:gd name="connsiteY103" fmla="*/ 2927293 h 6858000"/>
              <a:gd name="connsiteX104" fmla="*/ 419200 w 6517785"/>
              <a:gd name="connsiteY104" fmla="*/ 2848954 h 6858000"/>
              <a:gd name="connsiteX105" fmla="*/ 501568 w 6517785"/>
              <a:gd name="connsiteY105" fmla="*/ 2865070 h 6858000"/>
              <a:gd name="connsiteX106" fmla="*/ 530217 w 6517785"/>
              <a:gd name="connsiteY106" fmla="*/ 2803294 h 6858000"/>
              <a:gd name="connsiteX107" fmla="*/ 549914 w 6517785"/>
              <a:gd name="connsiteY107" fmla="*/ 2769272 h 6858000"/>
              <a:gd name="connsiteX108" fmla="*/ 569163 w 6517785"/>
              <a:gd name="connsiteY108" fmla="*/ 2717345 h 6858000"/>
              <a:gd name="connsiteX109" fmla="*/ 613032 w 6517785"/>
              <a:gd name="connsiteY109" fmla="*/ 2643930 h 6858000"/>
              <a:gd name="connsiteX110" fmla="*/ 660931 w 6517785"/>
              <a:gd name="connsiteY110" fmla="*/ 2668551 h 6858000"/>
              <a:gd name="connsiteX111" fmla="*/ 672122 w 6517785"/>
              <a:gd name="connsiteY111" fmla="*/ 2697201 h 6858000"/>
              <a:gd name="connsiteX112" fmla="*/ 672570 w 6517785"/>
              <a:gd name="connsiteY112" fmla="*/ 2788521 h 6858000"/>
              <a:gd name="connsiteX113" fmla="*/ 675256 w 6517785"/>
              <a:gd name="connsiteY113" fmla="*/ 2795236 h 6858000"/>
              <a:gd name="connsiteX114" fmla="*/ 656454 w 6517785"/>
              <a:gd name="connsiteY114" fmla="*/ 2887900 h 6858000"/>
              <a:gd name="connsiteX115" fmla="*/ 600946 w 6517785"/>
              <a:gd name="connsiteY115" fmla="*/ 2953704 h 6858000"/>
              <a:gd name="connsiteX116" fmla="*/ 592441 w 6517785"/>
              <a:gd name="connsiteY116" fmla="*/ 2989964 h 6858000"/>
              <a:gd name="connsiteX117" fmla="*/ 594231 w 6517785"/>
              <a:gd name="connsiteY117" fmla="*/ 3042339 h 6858000"/>
              <a:gd name="connsiteX118" fmla="*/ 601841 w 6517785"/>
              <a:gd name="connsiteY118" fmla="*/ 3104562 h 6858000"/>
              <a:gd name="connsiteX119" fmla="*/ 607213 w 6517785"/>
              <a:gd name="connsiteY119" fmla="*/ 3117544 h 6858000"/>
              <a:gd name="connsiteX120" fmla="*/ 598260 w 6517785"/>
              <a:gd name="connsiteY120" fmla="*/ 3210208 h 6858000"/>
              <a:gd name="connsiteX121" fmla="*/ 608108 w 6517785"/>
              <a:gd name="connsiteY121" fmla="*/ 3236619 h 6858000"/>
              <a:gd name="connsiteX122" fmla="*/ 669884 w 6517785"/>
              <a:gd name="connsiteY122" fmla="*/ 3321225 h 6858000"/>
              <a:gd name="connsiteX123" fmla="*/ 730764 w 6517785"/>
              <a:gd name="connsiteY123" fmla="*/ 3463578 h 6858000"/>
              <a:gd name="connsiteX124" fmla="*/ 771053 w 6517785"/>
              <a:gd name="connsiteY124" fmla="*/ 3576833 h 6858000"/>
              <a:gd name="connsiteX125" fmla="*/ 792540 w 6517785"/>
              <a:gd name="connsiteY125" fmla="*/ 3638609 h 6858000"/>
              <a:gd name="connsiteX126" fmla="*/ 765681 w 6517785"/>
              <a:gd name="connsiteY126" fmla="*/ 3714262 h 6858000"/>
              <a:gd name="connsiteX127" fmla="*/ 754490 w 6517785"/>
              <a:gd name="connsiteY127" fmla="*/ 3728586 h 6858000"/>
              <a:gd name="connsiteX128" fmla="*/ 764786 w 6517785"/>
              <a:gd name="connsiteY128" fmla="*/ 3731720 h 6858000"/>
              <a:gd name="connsiteX129" fmla="*/ 753595 w 6517785"/>
              <a:gd name="connsiteY129" fmla="*/ 3794839 h 6858000"/>
              <a:gd name="connsiteX130" fmla="*/ 741956 w 6517785"/>
              <a:gd name="connsiteY130" fmla="*/ 3849004 h 6858000"/>
              <a:gd name="connsiteX131" fmla="*/ 771948 w 6517785"/>
              <a:gd name="connsiteY131" fmla="*/ 3993148 h 6858000"/>
              <a:gd name="connsiteX132" fmla="*/ 762995 w 6517785"/>
              <a:gd name="connsiteY132" fmla="*/ 4129681 h 6858000"/>
              <a:gd name="connsiteX133" fmla="*/ 786721 w 6517785"/>
              <a:gd name="connsiteY133" fmla="*/ 4131472 h 6858000"/>
              <a:gd name="connsiteX134" fmla="*/ 831933 w 6517785"/>
              <a:gd name="connsiteY134" fmla="*/ 4313218 h 6858000"/>
              <a:gd name="connsiteX135" fmla="*/ 849392 w 6517785"/>
              <a:gd name="connsiteY135" fmla="*/ 4302474 h 6858000"/>
              <a:gd name="connsiteX136" fmla="*/ 873565 w 6517785"/>
              <a:gd name="connsiteY136" fmla="*/ 4334705 h 6858000"/>
              <a:gd name="connsiteX137" fmla="*/ 945189 w 6517785"/>
              <a:gd name="connsiteY137" fmla="*/ 4480191 h 6858000"/>
              <a:gd name="connsiteX138" fmla="*/ 926835 w 6517785"/>
              <a:gd name="connsiteY138" fmla="*/ 4531671 h 6858000"/>
              <a:gd name="connsiteX139" fmla="*/ 925045 w 6517785"/>
              <a:gd name="connsiteY139" fmla="*/ 4597028 h 6858000"/>
              <a:gd name="connsiteX140" fmla="*/ 931759 w 6517785"/>
              <a:gd name="connsiteY140" fmla="*/ 4654775 h 6858000"/>
              <a:gd name="connsiteX141" fmla="*/ 946979 w 6517785"/>
              <a:gd name="connsiteY141" fmla="*/ 4682977 h 6858000"/>
              <a:gd name="connsiteX142" fmla="*/ 985030 w 6517785"/>
              <a:gd name="connsiteY142" fmla="*/ 4682977 h 6858000"/>
              <a:gd name="connsiteX143" fmla="*/ 987268 w 6517785"/>
              <a:gd name="connsiteY143" fmla="*/ 4690587 h 6858000"/>
              <a:gd name="connsiteX144" fmla="*/ 945189 w 6517785"/>
              <a:gd name="connsiteY144" fmla="*/ 4706255 h 6858000"/>
              <a:gd name="connsiteX145" fmla="*/ 990849 w 6517785"/>
              <a:gd name="connsiteY145" fmla="*/ 4807871 h 6858000"/>
              <a:gd name="connsiteX146" fmla="*/ 987268 w 6517785"/>
              <a:gd name="connsiteY146" fmla="*/ 4807423 h 6858000"/>
              <a:gd name="connsiteX147" fmla="*/ 995326 w 6517785"/>
              <a:gd name="connsiteY147" fmla="*/ 4857112 h 6858000"/>
              <a:gd name="connsiteX148" fmla="*/ 1058444 w 6517785"/>
              <a:gd name="connsiteY148" fmla="*/ 4941718 h 6858000"/>
              <a:gd name="connsiteX149" fmla="*/ 1074112 w 6517785"/>
              <a:gd name="connsiteY149" fmla="*/ 4963653 h 6858000"/>
              <a:gd name="connsiteX150" fmla="*/ 1119325 w 6517785"/>
              <a:gd name="connsiteY150" fmla="*/ 5053183 h 6858000"/>
              <a:gd name="connsiteX151" fmla="*/ 1122906 w 6517785"/>
              <a:gd name="connsiteY151" fmla="*/ 5097948 h 6858000"/>
              <a:gd name="connsiteX152" fmla="*/ 1152451 w 6517785"/>
              <a:gd name="connsiteY152" fmla="*/ 5132865 h 6858000"/>
              <a:gd name="connsiteX153" fmla="*/ 1250934 w 6517785"/>
              <a:gd name="connsiteY153" fmla="*/ 5197775 h 6858000"/>
              <a:gd name="connsiteX154" fmla="*/ 1384781 w 6517785"/>
              <a:gd name="connsiteY154" fmla="*/ 5383101 h 6858000"/>
              <a:gd name="connsiteX155" fmla="*/ 1435813 w 6517785"/>
              <a:gd name="connsiteY155" fmla="*/ 5413989 h 6858000"/>
              <a:gd name="connsiteX156" fmla="*/ 1473864 w 6517785"/>
              <a:gd name="connsiteY156" fmla="*/ 5457859 h 6858000"/>
              <a:gd name="connsiteX157" fmla="*/ 1559365 w 6517785"/>
              <a:gd name="connsiteY157" fmla="*/ 5510234 h 6858000"/>
              <a:gd name="connsiteX158" fmla="*/ 1616216 w 6517785"/>
              <a:gd name="connsiteY158" fmla="*/ 5553208 h 6858000"/>
              <a:gd name="connsiteX159" fmla="*/ 1659638 w 6517785"/>
              <a:gd name="connsiteY159" fmla="*/ 5553208 h 6858000"/>
              <a:gd name="connsiteX160" fmla="*/ 1660086 w 6517785"/>
              <a:gd name="connsiteY160" fmla="*/ 5565743 h 6858000"/>
              <a:gd name="connsiteX161" fmla="*/ 1639494 w 6517785"/>
              <a:gd name="connsiteY161" fmla="*/ 5568876 h 6858000"/>
              <a:gd name="connsiteX162" fmla="*/ 1707089 w 6517785"/>
              <a:gd name="connsiteY162" fmla="*/ 5647663 h 6858000"/>
              <a:gd name="connsiteX163" fmla="*/ 1769313 w 6517785"/>
              <a:gd name="connsiteY163" fmla="*/ 5696905 h 6858000"/>
              <a:gd name="connsiteX164" fmla="*/ 1817211 w 6517785"/>
              <a:gd name="connsiteY164" fmla="*/ 5726449 h 6858000"/>
              <a:gd name="connsiteX165" fmla="*/ 1859290 w 6517785"/>
              <a:gd name="connsiteY165" fmla="*/ 5767633 h 6858000"/>
              <a:gd name="connsiteX166" fmla="*/ 1870034 w 6517785"/>
              <a:gd name="connsiteY166" fmla="*/ 5775691 h 6858000"/>
              <a:gd name="connsiteX167" fmla="*/ 2032979 w 6517785"/>
              <a:gd name="connsiteY167" fmla="*/ 5882679 h 6858000"/>
              <a:gd name="connsiteX168" fmla="*/ 2201295 w 6517785"/>
              <a:gd name="connsiteY168" fmla="*/ 5961466 h 6858000"/>
              <a:gd name="connsiteX169" fmla="*/ 2283215 w 6517785"/>
              <a:gd name="connsiteY169" fmla="*/ 5975790 h 6858000"/>
              <a:gd name="connsiteX170" fmla="*/ 2302912 w 6517785"/>
              <a:gd name="connsiteY170" fmla="*/ 5979819 h 6858000"/>
              <a:gd name="connsiteX171" fmla="*/ 2306493 w 6517785"/>
              <a:gd name="connsiteY171" fmla="*/ 5980267 h 6858000"/>
              <a:gd name="connsiteX172" fmla="*/ 2393337 w 6517785"/>
              <a:gd name="connsiteY172" fmla="*/ 6038014 h 6858000"/>
              <a:gd name="connsiteX173" fmla="*/ 2446160 w 6517785"/>
              <a:gd name="connsiteY173" fmla="*/ 6075169 h 6858000"/>
              <a:gd name="connsiteX174" fmla="*/ 2498535 w 6517785"/>
              <a:gd name="connsiteY174" fmla="*/ 6083674 h 6858000"/>
              <a:gd name="connsiteX175" fmla="*/ 2549119 w 6517785"/>
              <a:gd name="connsiteY175" fmla="*/ 6093970 h 6858000"/>
              <a:gd name="connsiteX176" fmla="*/ 2613133 w 6517785"/>
              <a:gd name="connsiteY176" fmla="*/ 6106504 h 6858000"/>
              <a:gd name="connsiteX177" fmla="*/ 2742952 w 6517785"/>
              <a:gd name="connsiteY177" fmla="*/ 6141868 h 6858000"/>
              <a:gd name="connsiteX178" fmla="*/ 2842778 w 6517785"/>
              <a:gd name="connsiteY178" fmla="*/ 6179471 h 6858000"/>
              <a:gd name="connsiteX179" fmla="*/ 2900972 w 6517785"/>
              <a:gd name="connsiteY179" fmla="*/ 6182157 h 6858000"/>
              <a:gd name="connsiteX180" fmla="*/ 2953795 w 6517785"/>
              <a:gd name="connsiteY180" fmla="*/ 6178128 h 6858000"/>
              <a:gd name="connsiteX181" fmla="*/ 3012437 w 6517785"/>
              <a:gd name="connsiteY181" fmla="*/ 6202301 h 6858000"/>
              <a:gd name="connsiteX182" fmla="*/ 3076451 w 6517785"/>
              <a:gd name="connsiteY182" fmla="*/ 6222445 h 6858000"/>
              <a:gd name="connsiteX183" fmla="*/ 3174486 w 6517785"/>
              <a:gd name="connsiteY183" fmla="*/ 6217074 h 6858000"/>
              <a:gd name="connsiteX184" fmla="*/ 3242082 w 6517785"/>
              <a:gd name="connsiteY184" fmla="*/ 6253333 h 6858000"/>
              <a:gd name="connsiteX185" fmla="*/ 3265359 w 6517785"/>
              <a:gd name="connsiteY185" fmla="*/ 6254676 h 6858000"/>
              <a:gd name="connsiteX186" fmla="*/ 3332955 w 6517785"/>
              <a:gd name="connsiteY186" fmla="*/ 6216626 h 6858000"/>
              <a:gd name="connsiteX187" fmla="*/ 3382196 w 6517785"/>
              <a:gd name="connsiteY187" fmla="*/ 6214388 h 6858000"/>
              <a:gd name="connsiteX188" fmla="*/ 3487394 w 6517785"/>
              <a:gd name="connsiteY188" fmla="*/ 6213492 h 6858000"/>
              <a:gd name="connsiteX189" fmla="*/ 3508881 w 6517785"/>
              <a:gd name="connsiteY189" fmla="*/ 6213492 h 6858000"/>
              <a:gd name="connsiteX190" fmla="*/ 3674511 w 6517785"/>
              <a:gd name="connsiteY190" fmla="*/ 6204987 h 6858000"/>
              <a:gd name="connsiteX191" fmla="*/ 3827608 w 6517785"/>
              <a:gd name="connsiteY191" fmla="*/ 6194691 h 6858000"/>
              <a:gd name="connsiteX192" fmla="*/ 3939520 w 6517785"/>
              <a:gd name="connsiteY192" fmla="*/ 6180814 h 6858000"/>
              <a:gd name="connsiteX193" fmla="*/ 3992343 w 6517785"/>
              <a:gd name="connsiteY193" fmla="*/ 6181709 h 6858000"/>
              <a:gd name="connsiteX194" fmla="*/ 4031289 w 6517785"/>
              <a:gd name="connsiteY194" fmla="*/ 6196034 h 6858000"/>
              <a:gd name="connsiteX195" fmla="*/ 4057252 w 6517785"/>
              <a:gd name="connsiteY195" fmla="*/ 6152612 h 6858000"/>
              <a:gd name="connsiteX196" fmla="*/ 4084559 w 6517785"/>
              <a:gd name="connsiteY196" fmla="*/ 6183948 h 6858000"/>
              <a:gd name="connsiteX197" fmla="*/ 4168270 w 6517785"/>
              <a:gd name="connsiteY197" fmla="*/ 6108743 h 6858000"/>
              <a:gd name="connsiteX198" fmla="*/ 4219302 w 6517785"/>
              <a:gd name="connsiteY198" fmla="*/ 6078302 h 6858000"/>
              <a:gd name="connsiteX199" fmla="*/ 4328081 w 6517785"/>
              <a:gd name="connsiteY199" fmla="*/ 6057263 h 6858000"/>
              <a:gd name="connsiteX200" fmla="*/ 4341510 w 6517785"/>
              <a:gd name="connsiteY200" fmla="*/ 6053234 h 6858000"/>
              <a:gd name="connsiteX201" fmla="*/ 4407762 w 6517785"/>
              <a:gd name="connsiteY201" fmla="*/ 6028166 h 6858000"/>
              <a:gd name="connsiteX202" fmla="*/ 4490130 w 6517785"/>
              <a:gd name="connsiteY202" fmla="*/ 6003097 h 6858000"/>
              <a:gd name="connsiteX203" fmla="*/ 4523704 w 6517785"/>
              <a:gd name="connsiteY203" fmla="*/ 5993249 h 6858000"/>
              <a:gd name="connsiteX204" fmla="*/ 4692468 w 6517785"/>
              <a:gd name="connsiteY204" fmla="*/ 5922072 h 6858000"/>
              <a:gd name="connsiteX205" fmla="*/ 4779312 w 6517785"/>
              <a:gd name="connsiteY205" fmla="*/ 5897004 h 6858000"/>
              <a:gd name="connsiteX206" fmla="*/ 4830792 w 6517785"/>
              <a:gd name="connsiteY206" fmla="*/ 5868802 h 6858000"/>
              <a:gd name="connsiteX207" fmla="*/ 4928380 w 6517785"/>
              <a:gd name="connsiteY207" fmla="*/ 5799864 h 6858000"/>
              <a:gd name="connsiteX208" fmla="*/ 5062227 w 6517785"/>
              <a:gd name="connsiteY208" fmla="*/ 5717496 h 6858000"/>
              <a:gd name="connsiteX209" fmla="*/ 5200103 w 6517785"/>
              <a:gd name="connsiteY209" fmla="*/ 5607822 h 6858000"/>
              <a:gd name="connsiteX210" fmla="*/ 5372448 w 6517785"/>
              <a:gd name="connsiteY210" fmla="*/ 5467707 h 6858000"/>
              <a:gd name="connsiteX211" fmla="*/ 5474065 w 6517785"/>
              <a:gd name="connsiteY211" fmla="*/ 5343261 h 6858000"/>
              <a:gd name="connsiteX212" fmla="*/ 5570758 w 6517785"/>
              <a:gd name="connsiteY212" fmla="*/ 5208966 h 6858000"/>
              <a:gd name="connsiteX213" fmla="*/ 5619552 w 6517785"/>
              <a:gd name="connsiteY213" fmla="*/ 5177630 h 6858000"/>
              <a:gd name="connsiteX214" fmla="*/ 5667897 w 6517785"/>
              <a:gd name="connsiteY214" fmla="*/ 5134208 h 6858000"/>
              <a:gd name="connsiteX215" fmla="*/ 5715796 w 6517785"/>
              <a:gd name="connsiteY215" fmla="*/ 5068404 h 6858000"/>
              <a:gd name="connsiteX216" fmla="*/ 5741312 w 6517785"/>
              <a:gd name="connsiteY216" fmla="*/ 5034830 h 6858000"/>
              <a:gd name="connsiteX217" fmla="*/ 5788315 w 6517785"/>
              <a:gd name="connsiteY217" fmla="*/ 4972159 h 6858000"/>
              <a:gd name="connsiteX218" fmla="*/ 5798612 w 6517785"/>
              <a:gd name="connsiteY218" fmla="*/ 4961863 h 6858000"/>
              <a:gd name="connsiteX219" fmla="*/ 5879636 w 6517785"/>
              <a:gd name="connsiteY219" fmla="*/ 4800709 h 6858000"/>
              <a:gd name="connsiteX220" fmla="*/ 5927535 w 6517785"/>
              <a:gd name="connsiteY220" fmla="*/ 4706255 h 6858000"/>
              <a:gd name="connsiteX221" fmla="*/ 5982596 w 6517785"/>
              <a:gd name="connsiteY221" fmla="*/ 4629707 h 6858000"/>
              <a:gd name="connsiteX222" fmla="*/ 6023779 w 6517785"/>
              <a:gd name="connsiteY222" fmla="*/ 4553606 h 6858000"/>
              <a:gd name="connsiteX223" fmla="*/ 6061382 w 6517785"/>
              <a:gd name="connsiteY223" fmla="*/ 4458704 h 6858000"/>
              <a:gd name="connsiteX224" fmla="*/ 6107490 w 6517785"/>
              <a:gd name="connsiteY224" fmla="*/ 4278301 h 6858000"/>
              <a:gd name="connsiteX225" fmla="*/ 6107490 w 6517785"/>
              <a:gd name="connsiteY225" fmla="*/ 4267557 h 6858000"/>
              <a:gd name="connsiteX226" fmla="*/ 6167027 w 6517785"/>
              <a:gd name="connsiteY226" fmla="*/ 4112670 h 6858000"/>
              <a:gd name="connsiteX227" fmla="*/ 6173295 w 6517785"/>
              <a:gd name="connsiteY227" fmla="*/ 4092526 h 6858000"/>
              <a:gd name="connsiteX228" fmla="*/ 6191201 w 6517785"/>
              <a:gd name="connsiteY228" fmla="*/ 4031198 h 6858000"/>
              <a:gd name="connsiteX229" fmla="*/ 6198810 w 6517785"/>
              <a:gd name="connsiteY229" fmla="*/ 4020007 h 6858000"/>
              <a:gd name="connsiteX230" fmla="*/ 6212240 w 6517785"/>
              <a:gd name="connsiteY230" fmla="*/ 3831098 h 6858000"/>
              <a:gd name="connsiteX231" fmla="*/ 6244919 w 6517785"/>
              <a:gd name="connsiteY231" fmla="*/ 3775142 h 6858000"/>
              <a:gd name="connsiteX232" fmla="*/ 6232384 w 6517785"/>
              <a:gd name="connsiteY232" fmla="*/ 3713814 h 6858000"/>
              <a:gd name="connsiteX233" fmla="*/ 6249395 w 6517785"/>
              <a:gd name="connsiteY233" fmla="*/ 3640400 h 6858000"/>
              <a:gd name="connsiteX234" fmla="*/ 6239547 w 6517785"/>
              <a:gd name="connsiteY234" fmla="*/ 3566090 h 6858000"/>
              <a:gd name="connsiteX235" fmla="*/ 6237309 w 6517785"/>
              <a:gd name="connsiteY235" fmla="*/ 3544155 h 6858000"/>
              <a:gd name="connsiteX236" fmla="*/ 6238651 w 6517785"/>
              <a:gd name="connsiteY236" fmla="*/ 3377629 h 6858000"/>
              <a:gd name="connsiteX237" fmla="*/ 6241785 w 6517785"/>
              <a:gd name="connsiteY237" fmla="*/ 3367781 h 6858000"/>
              <a:gd name="connsiteX238" fmla="*/ 6253424 w 6517785"/>
              <a:gd name="connsiteY238" fmla="*/ 3314510 h 6858000"/>
              <a:gd name="connsiteX239" fmla="*/ 6231042 w 6517785"/>
              <a:gd name="connsiteY239" fmla="*/ 3194988 h 6858000"/>
              <a:gd name="connsiteX240" fmla="*/ 6239099 w 6517785"/>
              <a:gd name="connsiteY240" fmla="*/ 3176186 h 6858000"/>
              <a:gd name="connsiteX241" fmla="*/ 6235518 w 6517785"/>
              <a:gd name="connsiteY241" fmla="*/ 3113515 h 6858000"/>
              <a:gd name="connsiteX242" fmla="*/ 6234175 w 6517785"/>
              <a:gd name="connsiteY242" fmla="*/ 3070541 h 6858000"/>
              <a:gd name="connsiteX243" fmla="*/ 6213136 w 6517785"/>
              <a:gd name="connsiteY243" fmla="*/ 2964000 h 6858000"/>
              <a:gd name="connsiteX244" fmla="*/ 6196125 w 6517785"/>
              <a:gd name="connsiteY244" fmla="*/ 2891033 h 6858000"/>
              <a:gd name="connsiteX245" fmla="*/ 6179114 w 6517785"/>
              <a:gd name="connsiteY245" fmla="*/ 2821647 h 6858000"/>
              <a:gd name="connsiteX246" fmla="*/ 6160760 w 6517785"/>
              <a:gd name="connsiteY246" fmla="*/ 2757633 h 6858000"/>
              <a:gd name="connsiteX247" fmla="*/ 6163894 w 6517785"/>
              <a:gd name="connsiteY247" fmla="*/ 2737489 h 6858000"/>
              <a:gd name="connsiteX248" fmla="*/ 6145092 w 6517785"/>
              <a:gd name="connsiteY248" fmla="*/ 2676161 h 6858000"/>
              <a:gd name="connsiteX249" fmla="*/ 6154941 w 6517785"/>
              <a:gd name="connsiteY249" fmla="*/ 2672132 h 6858000"/>
              <a:gd name="connsiteX250" fmla="*/ 6131215 w 6517785"/>
              <a:gd name="connsiteY250" fmla="*/ 2608566 h 6858000"/>
              <a:gd name="connsiteX251" fmla="*/ 6127634 w 6517785"/>
              <a:gd name="connsiteY251" fmla="*/ 2587974 h 6858000"/>
              <a:gd name="connsiteX252" fmla="*/ 6102566 w 6517785"/>
              <a:gd name="connsiteY252" fmla="*/ 2480538 h 6858000"/>
              <a:gd name="connsiteX253" fmla="*/ 6088689 w 6517785"/>
              <a:gd name="connsiteY253" fmla="*/ 2435773 h 6858000"/>
              <a:gd name="connsiteX254" fmla="*/ 6058249 w 6517785"/>
              <a:gd name="connsiteY254" fmla="*/ 2378921 h 6858000"/>
              <a:gd name="connsiteX255" fmla="*/ 6053772 w 6517785"/>
              <a:gd name="connsiteY255" fmla="*/ 2373550 h 6858000"/>
              <a:gd name="connsiteX256" fmla="*/ 6041238 w 6517785"/>
              <a:gd name="connsiteY256" fmla="*/ 2284020 h 6858000"/>
              <a:gd name="connsiteX257" fmla="*/ 5974090 w 6517785"/>
              <a:gd name="connsiteY257" fmla="*/ 2185089 h 6858000"/>
              <a:gd name="connsiteX258" fmla="*/ 5912762 w 6517785"/>
              <a:gd name="connsiteY258" fmla="*/ 2090635 h 6858000"/>
              <a:gd name="connsiteX259" fmla="*/ 5853225 w 6517785"/>
              <a:gd name="connsiteY259" fmla="*/ 1963054 h 6858000"/>
              <a:gd name="connsiteX260" fmla="*/ 5837557 w 6517785"/>
              <a:gd name="connsiteY260" fmla="*/ 1940224 h 6858000"/>
              <a:gd name="connsiteX261" fmla="*/ 5787868 w 6517785"/>
              <a:gd name="connsiteY261" fmla="*/ 1849351 h 6858000"/>
              <a:gd name="connsiteX262" fmla="*/ 5787868 w 6517785"/>
              <a:gd name="connsiteY262" fmla="*/ 1845770 h 6858000"/>
              <a:gd name="connsiteX263" fmla="*/ 5713558 w 6517785"/>
              <a:gd name="connsiteY263" fmla="*/ 1742363 h 6858000"/>
              <a:gd name="connsiteX264" fmla="*/ 5665659 w 6517785"/>
              <a:gd name="connsiteY264" fmla="*/ 1691331 h 6858000"/>
              <a:gd name="connsiteX265" fmla="*/ 5598512 w 6517785"/>
              <a:gd name="connsiteY265" fmla="*/ 1610754 h 6858000"/>
              <a:gd name="connsiteX266" fmla="*/ 5539422 w 6517785"/>
              <a:gd name="connsiteY266" fmla="*/ 1548978 h 6858000"/>
              <a:gd name="connsiteX267" fmla="*/ 5459293 w 6517785"/>
              <a:gd name="connsiteY267" fmla="*/ 1400358 h 6858000"/>
              <a:gd name="connsiteX268" fmla="*/ 5359019 w 6517785"/>
              <a:gd name="connsiteY268" fmla="*/ 1323810 h 6858000"/>
              <a:gd name="connsiteX269" fmla="*/ 5293662 w 6517785"/>
              <a:gd name="connsiteY269" fmla="*/ 1277702 h 6858000"/>
              <a:gd name="connsiteX270" fmla="*/ 5244421 w 6517785"/>
              <a:gd name="connsiteY270" fmla="*/ 1243233 h 6858000"/>
              <a:gd name="connsiteX271" fmla="*/ 5049245 w 6517785"/>
              <a:gd name="connsiteY271" fmla="*/ 1093718 h 6858000"/>
              <a:gd name="connsiteX272" fmla="*/ 5039397 w 6517785"/>
              <a:gd name="connsiteY272" fmla="*/ 1051191 h 6858000"/>
              <a:gd name="connsiteX273" fmla="*/ 4802142 w 6517785"/>
              <a:gd name="connsiteY273" fmla="*/ 933459 h 6858000"/>
              <a:gd name="connsiteX274" fmla="*/ 4635169 w 6517785"/>
              <a:gd name="connsiteY274" fmla="*/ 847510 h 6858000"/>
              <a:gd name="connsiteX275" fmla="*/ 4515198 w 6517785"/>
              <a:gd name="connsiteY275" fmla="*/ 783049 h 6858000"/>
              <a:gd name="connsiteX276" fmla="*/ 4420744 w 6517785"/>
              <a:gd name="connsiteY276" fmla="*/ 746789 h 6858000"/>
              <a:gd name="connsiteX277" fmla="*/ 4275706 w 6517785"/>
              <a:gd name="connsiteY277" fmla="*/ 703367 h 6858000"/>
              <a:gd name="connsiteX278" fmla="*/ 4250637 w 6517785"/>
              <a:gd name="connsiteY278" fmla="*/ 702024 h 6858000"/>
              <a:gd name="connsiteX279" fmla="*/ 4226017 w 6517785"/>
              <a:gd name="connsiteY279" fmla="*/ 702024 h 6858000"/>
              <a:gd name="connsiteX280" fmla="*/ 4121714 w 6517785"/>
              <a:gd name="connsiteY280" fmla="*/ 667107 h 6858000"/>
              <a:gd name="connsiteX281" fmla="*/ 4053224 w 6517785"/>
              <a:gd name="connsiteY281" fmla="*/ 660392 h 6858000"/>
              <a:gd name="connsiteX282" fmla="*/ 4020993 w 6517785"/>
              <a:gd name="connsiteY282" fmla="*/ 658602 h 6858000"/>
              <a:gd name="connsiteX283" fmla="*/ 3757775 w 6517785"/>
              <a:gd name="connsiteY283" fmla="*/ 639353 h 6858000"/>
              <a:gd name="connsiteX284" fmla="*/ 3604678 w 6517785"/>
              <a:gd name="connsiteY284" fmla="*/ 640248 h 6858000"/>
              <a:gd name="connsiteX285" fmla="*/ 3494556 w 6517785"/>
              <a:gd name="connsiteY285" fmla="*/ 671136 h 6858000"/>
              <a:gd name="connsiteX286" fmla="*/ 3384434 w 6517785"/>
              <a:gd name="connsiteY286" fmla="*/ 710977 h 6858000"/>
              <a:gd name="connsiteX287" fmla="*/ 3290428 w 6517785"/>
              <a:gd name="connsiteY287" fmla="*/ 748132 h 6858000"/>
              <a:gd name="connsiteX288" fmla="*/ 3270284 w 6517785"/>
              <a:gd name="connsiteY288" fmla="*/ 753056 h 6858000"/>
              <a:gd name="connsiteX289" fmla="*/ 3154342 w 6517785"/>
              <a:gd name="connsiteY289" fmla="*/ 748580 h 6858000"/>
              <a:gd name="connsiteX290" fmla="*/ 3029000 w 6517785"/>
              <a:gd name="connsiteY290" fmla="*/ 769619 h 6858000"/>
              <a:gd name="connsiteX291" fmla="*/ 2999455 w 6517785"/>
              <a:gd name="connsiteY291" fmla="*/ 860492 h 6858000"/>
              <a:gd name="connsiteX292" fmla="*/ 2995874 w 6517785"/>
              <a:gd name="connsiteY292" fmla="*/ 919134 h 6858000"/>
              <a:gd name="connsiteX293" fmla="*/ 2979311 w 6517785"/>
              <a:gd name="connsiteY293" fmla="*/ 944203 h 6858000"/>
              <a:gd name="connsiteX294" fmla="*/ 2918878 w 6517785"/>
              <a:gd name="connsiteY294" fmla="*/ 982253 h 6858000"/>
              <a:gd name="connsiteX295" fmla="*/ 2840092 w 6517785"/>
              <a:gd name="connsiteY295" fmla="*/ 1016722 h 6858000"/>
              <a:gd name="connsiteX296" fmla="*/ 2790850 w 6517785"/>
              <a:gd name="connsiteY296" fmla="*/ 1021646 h 6858000"/>
              <a:gd name="connsiteX297" fmla="*/ 2577321 w 6517785"/>
              <a:gd name="connsiteY297" fmla="*/ 1005531 h 6858000"/>
              <a:gd name="connsiteX298" fmla="*/ 2435864 w 6517785"/>
              <a:gd name="connsiteY298" fmla="*/ 963899 h 6858000"/>
              <a:gd name="connsiteX299" fmla="*/ 2424225 w 6517785"/>
              <a:gd name="connsiteY299" fmla="*/ 1049400 h 6858000"/>
              <a:gd name="connsiteX300" fmla="*/ 2411243 w 6517785"/>
              <a:gd name="connsiteY300" fmla="*/ 1073574 h 6858000"/>
              <a:gd name="connsiteX301" fmla="*/ 2156530 w 6517785"/>
              <a:gd name="connsiteY301" fmla="*/ 1073126 h 6858000"/>
              <a:gd name="connsiteX302" fmla="*/ 2144443 w 6517785"/>
              <a:gd name="connsiteY302" fmla="*/ 1069097 h 6858000"/>
              <a:gd name="connsiteX303" fmla="*/ 2068343 w 6517785"/>
              <a:gd name="connsiteY303" fmla="*/ 1043133 h 6858000"/>
              <a:gd name="connsiteX304" fmla="*/ 1991795 w 6517785"/>
              <a:gd name="connsiteY304" fmla="*/ 987177 h 6858000"/>
              <a:gd name="connsiteX305" fmla="*/ 1902712 w 6517785"/>
              <a:gd name="connsiteY305" fmla="*/ 1036866 h 6858000"/>
              <a:gd name="connsiteX306" fmla="*/ 1877644 w 6517785"/>
              <a:gd name="connsiteY306" fmla="*/ 1093270 h 6858000"/>
              <a:gd name="connsiteX307" fmla="*/ 1831088 w 6517785"/>
              <a:gd name="connsiteY307" fmla="*/ 1164446 h 6858000"/>
              <a:gd name="connsiteX308" fmla="*/ 1708880 w 6517785"/>
              <a:gd name="connsiteY308" fmla="*/ 1228461 h 6858000"/>
              <a:gd name="connsiteX309" fmla="*/ 1673963 w 6517785"/>
              <a:gd name="connsiteY309" fmla="*/ 1253529 h 6858000"/>
              <a:gd name="connsiteX310" fmla="*/ 1556679 w 6517785"/>
              <a:gd name="connsiteY310" fmla="*/ 1233385 h 6858000"/>
              <a:gd name="connsiteX311" fmla="*/ 1533401 w 6517785"/>
              <a:gd name="connsiteY311" fmla="*/ 1240995 h 6858000"/>
              <a:gd name="connsiteX312" fmla="*/ 1462672 w 6517785"/>
              <a:gd name="connsiteY312" fmla="*/ 1304561 h 6858000"/>
              <a:gd name="connsiteX313" fmla="*/ 1323901 w 6517785"/>
              <a:gd name="connsiteY313" fmla="*/ 1292027 h 6858000"/>
              <a:gd name="connsiteX314" fmla="*/ 1295251 w 6517785"/>
              <a:gd name="connsiteY314" fmla="*/ 1238756 h 6858000"/>
              <a:gd name="connsiteX315" fmla="*/ 1331063 w 6517785"/>
              <a:gd name="connsiteY315" fmla="*/ 1185934 h 6858000"/>
              <a:gd name="connsiteX316" fmla="*/ 1428203 w 6517785"/>
              <a:gd name="connsiteY316" fmla="*/ 1121472 h 6858000"/>
              <a:gd name="connsiteX317" fmla="*/ 1455958 w 6517785"/>
              <a:gd name="connsiteY317" fmla="*/ 1090584 h 6858000"/>
              <a:gd name="connsiteX318" fmla="*/ 1378514 w 6517785"/>
              <a:gd name="connsiteY318" fmla="*/ 1101776 h 6858000"/>
              <a:gd name="connsiteX319" fmla="*/ 1382991 w 6517785"/>
              <a:gd name="connsiteY319" fmla="*/ 1067306 h 6858000"/>
              <a:gd name="connsiteX320" fmla="*/ 1351207 w 6517785"/>
              <a:gd name="connsiteY320" fmla="*/ 1072231 h 6858000"/>
              <a:gd name="connsiteX321" fmla="*/ 1283612 w 6517785"/>
              <a:gd name="connsiteY321" fmla="*/ 1045372 h 6858000"/>
              <a:gd name="connsiteX322" fmla="*/ 1196321 w 6517785"/>
              <a:gd name="connsiteY322" fmla="*/ 952260 h 6858000"/>
              <a:gd name="connsiteX323" fmla="*/ 1216912 w 6517785"/>
              <a:gd name="connsiteY323" fmla="*/ 927192 h 6858000"/>
              <a:gd name="connsiteX324" fmla="*/ 1225865 w 6517785"/>
              <a:gd name="connsiteY324" fmla="*/ 902124 h 6858000"/>
              <a:gd name="connsiteX325" fmla="*/ 1237504 w 6517785"/>
              <a:gd name="connsiteY325" fmla="*/ 828709 h 6858000"/>
              <a:gd name="connsiteX326" fmla="*/ 1313605 w 6517785"/>
              <a:gd name="connsiteY326" fmla="*/ 774991 h 6858000"/>
              <a:gd name="connsiteX327" fmla="*/ 1363742 w 6517785"/>
              <a:gd name="connsiteY327" fmla="*/ 758875 h 6858000"/>
              <a:gd name="connsiteX328" fmla="*/ 1345836 w 6517785"/>
              <a:gd name="connsiteY328" fmla="*/ 732464 h 6858000"/>
              <a:gd name="connsiteX329" fmla="*/ 1352550 w 6517785"/>
              <a:gd name="connsiteY329" fmla="*/ 730226 h 6858000"/>
              <a:gd name="connsiteX330" fmla="*/ 1457301 w 6517785"/>
              <a:gd name="connsiteY330" fmla="*/ 665317 h 6858000"/>
              <a:gd name="connsiteX331" fmla="*/ 1519524 w 6517785"/>
              <a:gd name="connsiteY331" fmla="*/ 638010 h 6858000"/>
              <a:gd name="connsiteX332" fmla="*/ 1638599 w 6517785"/>
              <a:gd name="connsiteY332" fmla="*/ 599512 h 6858000"/>
              <a:gd name="connsiteX333" fmla="*/ 1648895 w 6517785"/>
              <a:gd name="connsiteY333" fmla="*/ 595931 h 6858000"/>
              <a:gd name="connsiteX334" fmla="*/ 1775132 w 6517785"/>
              <a:gd name="connsiteY334" fmla="*/ 507744 h 6858000"/>
              <a:gd name="connsiteX335" fmla="*/ 1842727 w 6517785"/>
              <a:gd name="connsiteY335" fmla="*/ 454026 h 6858000"/>
              <a:gd name="connsiteX336" fmla="*/ 1939420 w 6517785"/>
              <a:gd name="connsiteY336" fmla="*/ 375687 h 6858000"/>
              <a:gd name="connsiteX337" fmla="*/ 1995824 w 6517785"/>
              <a:gd name="connsiteY337" fmla="*/ 343456 h 6858000"/>
              <a:gd name="connsiteX338" fmla="*/ 2144443 w 6517785"/>
              <a:gd name="connsiteY338" fmla="*/ 297348 h 6858000"/>
              <a:gd name="connsiteX339" fmla="*/ 2240241 w 6517785"/>
              <a:gd name="connsiteY339" fmla="*/ 241840 h 6858000"/>
              <a:gd name="connsiteX340" fmla="*/ 2301121 w 6517785"/>
              <a:gd name="connsiteY340" fmla="*/ 223038 h 6858000"/>
              <a:gd name="connsiteX341" fmla="*/ 2398261 w 6517785"/>
              <a:gd name="connsiteY341" fmla="*/ 180512 h 6858000"/>
              <a:gd name="connsiteX342" fmla="*/ 2524051 w 6517785"/>
              <a:gd name="connsiteY342" fmla="*/ 167082 h 6858000"/>
              <a:gd name="connsiteX343" fmla="*/ 2517336 w 6517785"/>
              <a:gd name="connsiteY343" fmla="*/ 136642 h 6858000"/>
              <a:gd name="connsiteX344" fmla="*/ 2527632 w 6517785"/>
              <a:gd name="connsiteY344" fmla="*/ 133956 h 6858000"/>
              <a:gd name="connsiteX345" fmla="*/ 2588960 w 6517785"/>
              <a:gd name="connsiteY345" fmla="*/ 139328 h 6858000"/>
              <a:gd name="connsiteX346" fmla="*/ 2683414 w 6517785"/>
              <a:gd name="connsiteY346" fmla="*/ 120974 h 6858000"/>
              <a:gd name="connsiteX347" fmla="*/ 2716093 w 6517785"/>
              <a:gd name="connsiteY347" fmla="*/ 136642 h 6858000"/>
              <a:gd name="connsiteX348" fmla="*/ 2719674 w 6517785"/>
              <a:gd name="connsiteY348" fmla="*/ 116945 h 6858000"/>
              <a:gd name="connsiteX349" fmla="*/ 2739371 w 6517785"/>
              <a:gd name="connsiteY349" fmla="*/ 96353 h 6858000"/>
              <a:gd name="connsiteX350" fmla="*/ 2777868 w 6517785"/>
              <a:gd name="connsiteY350" fmla="*/ 85162 h 6858000"/>
              <a:gd name="connsiteX351" fmla="*/ 2844121 w 6517785"/>
              <a:gd name="connsiteY351" fmla="*/ 42635 h 6858000"/>
              <a:gd name="connsiteX352" fmla="*/ 2836958 w 6517785"/>
              <a:gd name="connsiteY352" fmla="*/ 22043 h 6858000"/>
              <a:gd name="connsiteX353" fmla="*/ 2930069 w 6517785"/>
              <a:gd name="connsiteY353" fmla="*/ 32787 h 6858000"/>
              <a:gd name="connsiteX354" fmla="*/ 2962300 w 6517785"/>
              <a:gd name="connsiteY354" fmla="*/ 23834 h 6858000"/>
              <a:gd name="connsiteX355" fmla="*/ 3037505 w 6517785"/>
              <a:gd name="connsiteY355" fmla="*/ 15776 h 6858000"/>
              <a:gd name="connsiteX356" fmla="*/ 3060783 w 6517785"/>
              <a:gd name="connsiteY356" fmla="*/ 18462 h 6858000"/>
              <a:gd name="connsiteX357" fmla="*/ 3093462 w 6517785"/>
              <a:gd name="connsiteY357" fmla="*/ 25625 h 6858000"/>
              <a:gd name="connsiteX358" fmla="*/ 3122559 w 6517785"/>
              <a:gd name="connsiteY358" fmla="*/ 26968 h 6858000"/>
              <a:gd name="connsiteX359" fmla="*/ 3290875 w 6517785"/>
              <a:gd name="connsiteY359" fmla="*/ 37263 h 6858000"/>
              <a:gd name="connsiteX360" fmla="*/ 3331164 w 6517785"/>
              <a:gd name="connsiteY360" fmla="*/ 62332 h 6858000"/>
              <a:gd name="connsiteX361" fmla="*/ 3437257 w 6517785"/>
              <a:gd name="connsiteY361" fmla="*/ 50245 h 6858000"/>
              <a:gd name="connsiteX362" fmla="*/ 3469488 w 6517785"/>
              <a:gd name="connsiteY362" fmla="*/ 103068 h 6858000"/>
              <a:gd name="connsiteX363" fmla="*/ 3501719 w 6517785"/>
              <a:gd name="connsiteY363" fmla="*/ 91877 h 6858000"/>
              <a:gd name="connsiteX364" fmla="*/ 3526339 w 6517785"/>
              <a:gd name="connsiteY364" fmla="*/ 88743 h 6858000"/>
              <a:gd name="connsiteX365" fmla="*/ 3688389 w 6517785"/>
              <a:gd name="connsiteY365" fmla="*/ 125898 h 6858000"/>
              <a:gd name="connsiteX366" fmla="*/ 3789110 w 6517785"/>
              <a:gd name="connsiteY366" fmla="*/ 119183 h 6858000"/>
              <a:gd name="connsiteX367" fmla="*/ 3816864 w 6517785"/>
              <a:gd name="connsiteY367" fmla="*/ 117393 h 6858000"/>
              <a:gd name="connsiteX368" fmla="*/ 3962798 w 6517785"/>
              <a:gd name="connsiteY368" fmla="*/ 136642 h 6858000"/>
              <a:gd name="connsiteX369" fmla="*/ 3969513 w 6517785"/>
              <a:gd name="connsiteY369" fmla="*/ 134851 h 6858000"/>
              <a:gd name="connsiteX370" fmla="*/ 4059938 w 6517785"/>
              <a:gd name="connsiteY370" fmla="*/ 142461 h 6858000"/>
              <a:gd name="connsiteX371" fmla="*/ 4044271 w 6517785"/>
              <a:gd name="connsiteY371" fmla="*/ 172006 h 6858000"/>
              <a:gd name="connsiteX372" fmla="*/ 4070234 w 6517785"/>
              <a:gd name="connsiteY372" fmla="*/ 214533 h 6858000"/>
              <a:gd name="connsiteX373" fmla="*/ 4116790 w 6517785"/>
              <a:gd name="connsiteY373" fmla="*/ 221695 h 6858000"/>
              <a:gd name="connsiteX374" fmla="*/ 4119028 w 6517785"/>
              <a:gd name="connsiteY374" fmla="*/ 280785 h 6858000"/>
              <a:gd name="connsiteX375" fmla="*/ 4083216 w 6517785"/>
              <a:gd name="connsiteY375" fmla="*/ 315254 h 6858000"/>
              <a:gd name="connsiteX376" fmla="*/ 4088588 w 6517785"/>
              <a:gd name="connsiteY376" fmla="*/ 338532 h 6858000"/>
              <a:gd name="connsiteX377" fmla="*/ 4114551 w 6517785"/>
              <a:gd name="connsiteY377" fmla="*/ 367629 h 6858000"/>
              <a:gd name="connsiteX378" fmla="*/ 4179013 w 6517785"/>
              <a:gd name="connsiteY378" fmla="*/ 383745 h 6858000"/>
              <a:gd name="connsiteX379" fmla="*/ 4260038 w 6517785"/>
              <a:gd name="connsiteY379" fmla="*/ 391355 h 6858000"/>
              <a:gd name="connsiteX380" fmla="*/ 4322261 w 6517785"/>
              <a:gd name="connsiteY380" fmla="*/ 421347 h 6858000"/>
              <a:gd name="connsiteX381" fmla="*/ 4404181 w 6517785"/>
              <a:gd name="connsiteY381" fmla="*/ 462531 h 6858000"/>
              <a:gd name="connsiteX382" fmla="*/ 4563097 w 6517785"/>
              <a:gd name="connsiteY382" fmla="*/ 514906 h 6858000"/>
              <a:gd name="connsiteX383" fmla="*/ 4658446 w 6517785"/>
              <a:gd name="connsiteY383" fmla="*/ 535498 h 6858000"/>
              <a:gd name="connsiteX384" fmla="*/ 4646808 w 6517785"/>
              <a:gd name="connsiteY384" fmla="*/ 566834 h 6858000"/>
              <a:gd name="connsiteX385" fmla="*/ 4602490 w 6517785"/>
              <a:gd name="connsiteY385" fmla="*/ 575339 h 6858000"/>
              <a:gd name="connsiteX386" fmla="*/ 4405077 w 6517785"/>
              <a:gd name="connsiteY386" fmla="*/ 498343 h 6858000"/>
              <a:gd name="connsiteX387" fmla="*/ 4298984 w 6517785"/>
              <a:gd name="connsiteY387" fmla="*/ 452683 h 6858000"/>
              <a:gd name="connsiteX388" fmla="*/ 4197367 w 6517785"/>
              <a:gd name="connsiteY388" fmla="*/ 436567 h 6858000"/>
              <a:gd name="connsiteX389" fmla="*/ 4051880 w 6517785"/>
              <a:gd name="connsiteY389" fmla="*/ 418661 h 6858000"/>
              <a:gd name="connsiteX390" fmla="*/ 4026812 w 6517785"/>
              <a:gd name="connsiteY390" fmla="*/ 427167 h 6858000"/>
              <a:gd name="connsiteX391" fmla="*/ 4074711 w 6517785"/>
              <a:gd name="connsiteY391" fmla="*/ 458950 h 6858000"/>
              <a:gd name="connsiteX392" fmla="*/ 4168717 w 6517785"/>
              <a:gd name="connsiteY392" fmla="*/ 479989 h 6858000"/>
              <a:gd name="connsiteX393" fmla="*/ 4308384 w 6517785"/>
              <a:gd name="connsiteY393" fmla="*/ 515801 h 6858000"/>
              <a:gd name="connsiteX394" fmla="*/ 4391200 w 6517785"/>
              <a:gd name="connsiteY394" fmla="*/ 551166 h 6858000"/>
              <a:gd name="connsiteX395" fmla="*/ 4440441 w 6517785"/>
              <a:gd name="connsiteY395" fmla="*/ 562357 h 6858000"/>
              <a:gd name="connsiteX396" fmla="*/ 4573393 w 6517785"/>
              <a:gd name="connsiteY396" fmla="*/ 629505 h 6858000"/>
              <a:gd name="connsiteX397" fmla="*/ 4651732 w 6517785"/>
              <a:gd name="connsiteY397" fmla="*/ 659049 h 6858000"/>
              <a:gd name="connsiteX398" fmla="*/ 4743948 w 6517785"/>
              <a:gd name="connsiteY398" fmla="*/ 695757 h 6858000"/>
              <a:gd name="connsiteX399" fmla="*/ 4920322 w 6517785"/>
              <a:gd name="connsiteY399" fmla="*/ 789316 h 6858000"/>
              <a:gd name="connsiteX400" fmla="*/ 5052826 w 6517785"/>
              <a:gd name="connsiteY400" fmla="*/ 794240 h 6858000"/>
              <a:gd name="connsiteX401" fmla="*/ 5119974 w 6517785"/>
              <a:gd name="connsiteY401" fmla="*/ 796478 h 6858000"/>
              <a:gd name="connsiteX402" fmla="*/ 5143252 w 6517785"/>
              <a:gd name="connsiteY402" fmla="*/ 826023 h 6858000"/>
              <a:gd name="connsiteX403" fmla="*/ 5126241 w 6517785"/>
              <a:gd name="connsiteY403" fmla="*/ 851091 h 6858000"/>
              <a:gd name="connsiteX404" fmla="*/ 5098487 w 6517785"/>
              <a:gd name="connsiteY404" fmla="*/ 869893 h 6858000"/>
              <a:gd name="connsiteX405" fmla="*/ 5197865 w 6517785"/>
              <a:gd name="connsiteY405" fmla="*/ 845720 h 6858000"/>
              <a:gd name="connsiteX406" fmla="*/ 5284262 w 6517785"/>
              <a:gd name="connsiteY406" fmla="*/ 904362 h 6858000"/>
              <a:gd name="connsiteX407" fmla="*/ 5298586 w 6517785"/>
              <a:gd name="connsiteY407" fmla="*/ 1007321 h 6858000"/>
              <a:gd name="connsiteX408" fmla="*/ 5360362 w 6517785"/>
              <a:gd name="connsiteY408" fmla="*/ 1003740 h 6858000"/>
              <a:gd name="connsiteX409" fmla="*/ 5488390 w 6517785"/>
              <a:gd name="connsiteY409" fmla="*/ 1083870 h 6858000"/>
              <a:gd name="connsiteX410" fmla="*/ 5509877 w 6517785"/>
              <a:gd name="connsiteY410" fmla="*/ 1098194 h 6858000"/>
              <a:gd name="connsiteX411" fmla="*/ 5528678 w 6517785"/>
              <a:gd name="connsiteY411" fmla="*/ 1143855 h 6858000"/>
              <a:gd name="connsiteX412" fmla="*/ 5548375 w 6517785"/>
              <a:gd name="connsiteY412" fmla="*/ 1168028 h 6858000"/>
              <a:gd name="connsiteX413" fmla="*/ 5611494 w 6517785"/>
              <a:gd name="connsiteY413" fmla="*/ 1169371 h 6858000"/>
              <a:gd name="connsiteX414" fmla="*/ 5608360 w 6517785"/>
              <a:gd name="connsiteY414" fmla="*/ 1241442 h 6858000"/>
              <a:gd name="connsiteX415" fmla="*/ 5629400 w 6517785"/>
              <a:gd name="connsiteY415" fmla="*/ 1243233 h 6858000"/>
              <a:gd name="connsiteX416" fmla="*/ 5623132 w 6517785"/>
              <a:gd name="connsiteY416" fmla="*/ 1287103 h 6858000"/>
              <a:gd name="connsiteX417" fmla="*/ 5632085 w 6517785"/>
              <a:gd name="connsiteY417" fmla="*/ 1289341 h 6858000"/>
              <a:gd name="connsiteX418" fmla="*/ 5683118 w 6517785"/>
              <a:gd name="connsiteY418" fmla="*/ 1270092 h 6858000"/>
              <a:gd name="connsiteX419" fmla="*/ 5748027 w 6517785"/>
              <a:gd name="connsiteY419" fmla="*/ 1331868 h 6858000"/>
              <a:gd name="connsiteX420" fmla="*/ 5730121 w 6517785"/>
              <a:gd name="connsiteY420" fmla="*/ 1372604 h 6858000"/>
              <a:gd name="connsiteX421" fmla="*/ 5783391 w 6517785"/>
              <a:gd name="connsiteY421" fmla="*/ 1378423 h 6858000"/>
              <a:gd name="connsiteX422" fmla="*/ 5783839 w 6517785"/>
              <a:gd name="connsiteY422" fmla="*/ 1387824 h 6858000"/>
              <a:gd name="connsiteX423" fmla="*/ 5752503 w 6517785"/>
              <a:gd name="connsiteY423" fmla="*/ 1399015 h 6858000"/>
              <a:gd name="connsiteX424" fmla="*/ 5774438 w 6517785"/>
              <a:gd name="connsiteY424" fmla="*/ 1413340 h 6858000"/>
              <a:gd name="connsiteX425" fmla="*/ 5861283 w 6517785"/>
              <a:gd name="connsiteY425" fmla="*/ 1463477 h 6858000"/>
              <a:gd name="connsiteX426" fmla="*/ 5884113 w 6517785"/>
              <a:gd name="connsiteY426" fmla="*/ 1507794 h 6858000"/>
              <a:gd name="connsiteX427" fmla="*/ 5939621 w 6517785"/>
              <a:gd name="connsiteY427" fmla="*/ 1601353 h 6858000"/>
              <a:gd name="connsiteX428" fmla="*/ 5954841 w 6517785"/>
              <a:gd name="connsiteY428" fmla="*/ 1615678 h 6858000"/>
              <a:gd name="connsiteX429" fmla="*/ 6010797 w 6517785"/>
              <a:gd name="connsiteY429" fmla="*/ 1690883 h 6858000"/>
              <a:gd name="connsiteX430" fmla="*/ 6041685 w 6517785"/>
              <a:gd name="connsiteY430" fmla="*/ 1730724 h 6858000"/>
              <a:gd name="connsiteX431" fmla="*/ 6052429 w 6517785"/>
              <a:gd name="connsiteY431" fmla="*/ 1741020 h 6858000"/>
              <a:gd name="connsiteX432" fmla="*/ 6101223 w 6517785"/>
              <a:gd name="connsiteY432" fmla="*/ 1834131 h 6858000"/>
              <a:gd name="connsiteX433" fmla="*/ 6089136 w 6517785"/>
              <a:gd name="connsiteY433" fmla="*/ 1884268 h 6858000"/>
              <a:gd name="connsiteX434" fmla="*/ 6192544 w 6517785"/>
              <a:gd name="connsiteY434" fmla="*/ 2020354 h 6858000"/>
              <a:gd name="connsiteX435" fmla="*/ 6158522 w 6517785"/>
              <a:gd name="connsiteY435" fmla="*/ 2082577 h 6858000"/>
              <a:gd name="connsiteX436" fmla="*/ 6130768 w 6517785"/>
              <a:gd name="connsiteY436" fmla="*/ 2105855 h 6858000"/>
              <a:gd name="connsiteX437" fmla="*/ 6193886 w 6517785"/>
              <a:gd name="connsiteY437" fmla="*/ 2156887 h 6858000"/>
              <a:gd name="connsiteX438" fmla="*/ 6180904 w 6517785"/>
              <a:gd name="connsiteY438" fmla="*/ 2224034 h 6858000"/>
              <a:gd name="connsiteX439" fmla="*/ 6210002 w 6517785"/>
              <a:gd name="connsiteY439" fmla="*/ 2294763 h 6858000"/>
              <a:gd name="connsiteX440" fmla="*/ 6214478 w 6517785"/>
              <a:gd name="connsiteY440" fmla="*/ 2322517 h 6858000"/>
              <a:gd name="connsiteX441" fmla="*/ 6272225 w 6517785"/>
              <a:gd name="connsiteY441" fmla="*/ 2375340 h 6858000"/>
              <a:gd name="connsiteX442" fmla="*/ 6246262 w 6517785"/>
              <a:gd name="connsiteY442" fmla="*/ 2456365 h 6858000"/>
              <a:gd name="connsiteX443" fmla="*/ 6299532 w 6517785"/>
              <a:gd name="connsiteY443" fmla="*/ 2514112 h 6858000"/>
              <a:gd name="connsiteX444" fmla="*/ 6330420 w 6517785"/>
              <a:gd name="connsiteY444" fmla="*/ 2610804 h 6858000"/>
              <a:gd name="connsiteX445" fmla="*/ 6366232 w 6517785"/>
              <a:gd name="connsiteY445" fmla="*/ 2664970 h 6858000"/>
              <a:gd name="connsiteX446" fmla="*/ 6372051 w 6517785"/>
              <a:gd name="connsiteY446" fmla="*/ 2719135 h 6858000"/>
              <a:gd name="connsiteX447" fmla="*/ 6375185 w 6517785"/>
              <a:gd name="connsiteY447" fmla="*/ 2795684 h 6858000"/>
              <a:gd name="connsiteX448" fmla="*/ 6394881 w 6517785"/>
              <a:gd name="connsiteY448" fmla="*/ 2870441 h 6858000"/>
              <a:gd name="connsiteX449" fmla="*/ 6446361 w 6517785"/>
              <a:gd name="connsiteY449" fmla="*/ 2916549 h 6858000"/>
              <a:gd name="connsiteX450" fmla="*/ 6414578 w 6517785"/>
              <a:gd name="connsiteY450" fmla="*/ 2940722 h 6858000"/>
              <a:gd name="connsiteX451" fmla="*/ 6432484 w 6517785"/>
              <a:gd name="connsiteY451" fmla="*/ 2965791 h 6858000"/>
              <a:gd name="connsiteX452" fmla="*/ 6423979 w 6517785"/>
              <a:gd name="connsiteY452" fmla="*/ 2964895 h 6858000"/>
              <a:gd name="connsiteX453" fmla="*/ 6416369 w 6517785"/>
              <a:gd name="connsiteY453" fmla="*/ 3029357 h 6858000"/>
              <a:gd name="connsiteX454" fmla="*/ 6458000 w 6517785"/>
              <a:gd name="connsiteY454" fmla="*/ 3065169 h 6858000"/>
              <a:gd name="connsiteX455" fmla="*/ 6428008 w 6517785"/>
              <a:gd name="connsiteY455" fmla="*/ 3088895 h 6858000"/>
              <a:gd name="connsiteX456" fmla="*/ 6423979 w 6517785"/>
              <a:gd name="connsiteY456" fmla="*/ 3135002 h 6858000"/>
              <a:gd name="connsiteX457" fmla="*/ 6473668 w 6517785"/>
              <a:gd name="connsiteY457" fmla="*/ 3201255 h 6858000"/>
              <a:gd name="connsiteX458" fmla="*/ 6504556 w 6517785"/>
              <a:gd name="connsiteY458" fmla="*/ 3179320 h 6858000"/>
              <a:gd name="connsiteX459" fmla="*/ 6522014 w 6517785"/>
              <a:gd name="connsiteY459" fmla="*/ 3217818 h 6858000"/>
              <a:gd name="connsiteX460" fmla="*/ 6436065 w 6517785"/>
              <a:gd name="connsiteY460" fmla="*/ 3229009 h 6858000"/>
              <a:gd name="connsiteX461" fmla="*/ 6450838 w 6517785"/>
              <a:gd name="connsiteY461" fmla="*/ 3288994 h 6858000"/>
              <a:gd name="connsiteX462" fmla="*/ 6517538 w 6517785"/>
              <a:gd name="connsiteY462" fmla="*/ 3278251 h 6858000"/>
              <a:gd name="connsiteX463" fmla="*/ 6506794 w 6517785"/>
              <a:gd name="connsiteY463" fmla="*/ 3401354 h 6858000"/>
              <a:gd name="connsiteX464" fmla="*/ 6513956 w 6517785"/>
              <a:gd name="connsiteY464" fmla="*/ 3438957 h 6858000"/>
              <a:gd name="connsiteX465" fmla="*/ 6476802 w 6517785"/>
              <a:gd name="connsiteY465" fmla="*/ 3513714 h 6858000"/>
              <a:gd name="connsiteX466" fmla="*/ 6437408 w 6517785"/>
              <a:gd name="connsiteY466" fmla="*/ 3581310 h 6858000"/>
              <a:gd name="connsiteX467" fmla="*/ 6471877 w 6517785"/>
              <a:gd name="connsiteY467" fmla="*/ 3595635 h 6858000"/>
              <a:gd name="connsiteX468" fmla="*/ 6504556 w 6517785"/>
              <a:gd name="connsiteY468" fmla="*/ 3594739 h 6858000"/>
              <a:gd name="connsiteX469" fmla="*/ 6510375 w 6517785"/>
              <a:gd name="connsiteY469" fmla="*/ 3619808 h 6858000"/>
              <a:gd name="connsiteX470" fmla="*/ 6476353 w 6517785"/>
              <a:gd name="connsiteY470" fmla="*/ 3635923 h 6858000"/>
              <a:gd name="connsiteX471" fmla="*/ 6444123 w 6517785"/>
              <a:gd name="connsiteY471" fmla="*/ 3634580 h 6858000"/>
              <a:gd name="connsiteX472" fmla="*/ 6448152 w 6517785"/>
              <a:gd name="connsiteY472" fmla="*/ 3740673 h 6858000"/>
              <a:gd name="connsiteX473" fmla="*/ 6455762 w 6517785"/>
              <a:gd name="connsiteY473" fmla="*/ 3719633 h 6858000"/>
              <a:gd name="connsiteX474" fmla="*/ 6475011 w 6517785"/>
              <a:gd name="connsiteY474" fmla="*/ 3715605 h 6858000"/>
              <a:gd name="connsiteX475" fmla="*/ 6492469 w 6517785"/>
              <a:gd name="connsiteY475" fmla="*/ 3733063 h 6858000"/>
              <a:gd name="connsiteX476" fmla="*/ 6482173 w 6517785"/>
              <a:gd name="connsiteY476" fmla="*/ 3749626 h 6858000"/>
              <a:gd name="connsiteX477" fmla="*/ 6441437 w 6517785"/>
              <a:gd name="connsiteY477" fmla="*/ 3763951 h 6858000"/>
              <a:gd name="connsiteX478" fmla="*/ 6408311 w 6517785"/>
              <a:gd name="connsiteY478" fmla="*/ 3854376 h 6858000"/>
              <a:gd name="connsiteX479" fmla="*/ 6444123 w 6517785"/>
              <a:gd name="connsiteY479" fmla="*/ 3885712 h 6858000"/>
              <a:gd name="connsiteX480" fmla="*/ 6478144 w 6517785"/>
              <a:gd name="connsiteY480" fmla="*/ 3917495 h 6858000"/>
              <a:gd name="connsiteX481" fmla="*/ 6425322 w 6517785"/>
              <a:gd name="connsiteY481" fmla="*/ 3950621 h 6858000"/>
              <a:gd name="connsiteX482" fmla="*/ 6410102 w 6517785"/>
              <a:gd name="connsiteY482" fmla="*/ 3938982 h 6858000"/>
              <a:gd name="connsiteX483" fmla="*/ 6379214 w 6517785"/>
              <a:gd name="connsiteY483" fmla="*/ 4059848 h 6858000"/>
              <a:gd name="connsiteX484" fmla="*/ 6399805 w 6517785"/>
              <a:gd name="connsiteY484" fmla="*/ 4082230 h 6858000"/>
              <a:gd name="connsiteX485" fmla="*/ 6415921 w 6517785"/>
              <a:gd name="connsiteY485" fmla="*/ 4119385 h 6858000"/>
              <a:gd name="connsiteX486" fmla="*/ 6402491 w 6517785"/>
              <a:gd name="connsiteY486" fmla="*/ 4164150 h 6858000"/>
              <a:gd name="connsiteX487" fmla="*/ 6387272 w 6517785"/>
              <a:gd name="connsiteY487" fmla="*/ 4188323 h 6858000"/>
              <a:gd name="connsiteX488" fmla="*/ 6387272 w 6517785"/>
              <a:gd name="connsiteY488" fmla="*/ 4120280 h 6858000"/>
              <a:gd name="connsiteX489" fmla="*/ 6363098 w 6517785"/>
              <a:gd name="connsiteY489" fmla="*/ 4255023 h 6858000"/>
              <a:gd name="connsiteX490" fmla="*/ 6327734 w 6517785"/>
              <a:gd name="connsiteY490" fmla="*/ 4282778 h 6858000"/>
              <a:gd name="connsiteX491" fmla="*/ 6368022 w 6517785"/>
              <a:gd name="connsiteY491" fmla="*/ 4306055 h 6858000"/>
              <a:gd name="connsiteX492" fmla="*/ 6341611 w 6517785"/>
              <a:gd name="connsiteY492" fmla="*/ 4322171 h 6858000"/>
              <a:gd name="connsiteX493" fmla="*/ 6368917 w 6517785"/>
              <a:gd name="connsiteY493" fmla="*/ 4367383 h 6858000"/>
              <a:gd name="connsiteX494" fmla="*/ 6337582 w 6517785"/>
              <a:gd name="connsiteY494" fmla="*/ 4409463 h 6858000"/>
              <a:gd name="connsiteX495" fmla="*/ 6278940 w 6517785"/>
              <a:gd name="connsiteY495" fmla="*/ 4418416 h 6858000"/>
              <a:gd name="connsiteX496" fmla="*/ 6336687 w 6517785"/>
              <a:gd name="connsiteY496" fmla="*/ 4454228 h 6858000"/>
              <a:gd name="connsiteX497" fmla="*/ 6286550 w 6517785"/>
              <a:gd name="connsiteY497" fmla="*/ 4496754 h 6858000"/>
              <a:gd name="connsiteX498" fmla="*/ 6275359 w 6517785"/>
              <a:gd name="connsiteY498" fmla="*/ 4545548 h 6858000"/>
              <a:gd name="connsiteX499" fmla="*/ 6292369 w 6517785"/>
              <a:gd name="connsiteY499" fmla="*/ 4562559 h 6858000"/>
              <a:gd name="connsiteX500" fmla="*/ 6253424 w 6517785"/>
              <a:gd name="connsiteY500" fmla="*/ 4610010 h 6858000"/>
              <a:gd name="connsiteX501" fmla="*/ 6207763 w 6517785"/>
              <a:gd name="connsiteY501" fmla="*/ 4606876 h 6858000"/>
              <a:gd name="connsiteX502" fmla="*/ 6203287 w 6517785"/>
              <a:gd name="connsiteY502" fmla="*/ 4624782 h 6858000"/>
              <a:gd name="connsiteX503" fmla="*/ 6239547 w 6517785"/>
              <a:gd name="connsiteY503" fmla="*/ 4635974 h 6858000"/>
              <a:gd name="connsiteX504" fmla="*/ 6243575 w 6517785"/>
              <a:gd name="connsiteY504" fmla="*/ 4661937 h 6858000"/>
              <a:gd name="connsiteX505" fmla="*/ 6227908 w 6517785"/>
              <a:gd name="connsiteY505" fmla="*/ 4738485 h 6858000"/>
              <a:gd name="connsiteX506" fmla="*/ 6197468 w 6517785"/>
              <a:gd name="connsiteY506" fmla="*/ 4790413 h 6858000"/>
              <a:gd name="connsiteX507" fmla="*/ 6154493 w 6517785"/>
              <a:gd name="connsiteY507" fmla="*/ 4879495 h 6858000"/>
              <a:gd name="connsiteX508" fmla="*/ 6119577 w 6517785"/>
              <a:gd name="connsiteY508" fmla="*/ 4927841 h 6858000"/>
              <a:gd name="connsiteX509" fmla="*/ 6045267 w 6517785"/>
              <a:gd name="connsiteY509" fmla="*/ 5035277 h 6858000"/>
              <a:gd name="connsiteX510" fmla="*/ 6023332 w 6517785"/>
              <a:gd name="connsiteY510" fmla="*/ 5047364 h 6858000"/>
              <a:gd name="connsiteX511" fmla="*/ 6001397 w 6517785"/>
              <a:gd name="connsiteY511" fmla="*/ 5086310 h 6858000"/>
              <a:gd name="connsiteX512" fmla="*/ 5992444 w 6517785"/>
              <a:gd name="connsiteY512" fmla="*/ 5114959 h 6858000"/>
              <a:gd name="connsiteX513" fmla="*/ 5964242 w 6517785"/>
              <a:gd name="connsiteY513" fmla="*/ 5113616 h 6858000"/>
              <a:gd name="connsiteX514" fmla="*/ 5917686 w 6517785"/>
              <a:gd name="connsiteY514" fmla="*/ 5115854 h 6858000"/>
              <a:gd name="connsiteX515" fmla="*/ 5923954 w 6517785"/>
              <a:gd name="connsiteY515" fmla="*/ 5193746 h 6858000"/>
              <a:gd name="connsiteX516" fmla="*/ 5910972 w 6517785"/>
              <a:gd name="connsiteY516" fmla="*/ 5214785 h 6858000"/>
              <a:gd name="connsiteX517" fmla="*/ 5840690 w 6517785"/>
              <a:gd name="connsiteY517" fmla="*/ 5319535 h 6858000"/>
              <a:gd name="connsiteX518" fmla="*/ 5805774 w 6517785"/>
              <a:gd name="connsiteY518" fmla="*/ 5333412 h 6858000"/>
              <a:gd name="connsiteX519" fmla="*/ 5789659 w 6517785"/>
              <a:gd name="connsiteY519" fmla="*/ 5388473 h 6858000"/>
              <a:gd name="connsiteX520" fmla="*/ 5771305 w 6517785"/>
              <a:gd name="connsiteY520" fmla="*/ 5386683 h 6858000"/>
              <a:gd name="connsiteX521" fmla="*/ 5767276 w 6517785"/>
              <a:gd name="connsiteY521" fmla="*/ 5338784 h 6858000"/>
              <a:gd name="connsiteX522" fmla="*/ 5752951 w 6517785"/>
              <a:gd name="connsiteY522" fmla="*/ 5387578 h 6858000"/>
              <a:gd name="connsiteX523" fmla="*/ 5741760 w 6517785"/>
              <a:gd name="connsiteY523" fmla="*/ 5433686 h 6858000"/>
              <a:gd name="connsiteX524" fmla="*/ 5685356 w 6517785"/>
              <a:gd name="connsiteY524" fmla="*/ 5418018 h 6858000"/>
              <a:gd name="connsiteX525" fmla="*/ 5672374 w 6517785"/>
              <a:gd name="connsiteY525" fmla="*/ 5480689 h 6858000"/>
              <a:gd name="connsiteX526" fmla="*/ 5642829 w 6517785"/>
              <a:gd name="connsiteY526" fmla="*/ 5550970 h 6858000"/>
              <a:gd name="connsiteX527" fmla="*/ 5592693 w 6517785"/>
              <a:gd name="connsiteY527" fmla="*/ 5518740 h 6858000"/>
              <a:gd name="connsiteX528" fmla="*/ 5547928 w 6517785"/>
              <a:gd name="connsiteY528" fmla="*/ 5591707 h 6858000"/>
              <a:gd name="connsiteX529" fmla="*/ 5542108 w 6517785"/>
              <a:gd name="connsiteY529" fmla="*/ 5626176 h 6858000"/>
              <a:gd name="connsiteX530" fmla="*/ 5500029 w 6517785"/>
              <a:gd name="connsiteY530" fmla="*/ 5659749 h 6858000"/>
              <a:gd name="connsiteX531" fmla="*/ 5458845 w 6517785"/>
              <a:gd name="connsiteY531" fmla="*/ 5652140 h 6858000"/>
              <a:gd name="connsiteX532" fmla="*/ 5404680 w 6517785"/>
              <a:gd name="connsiteY532" fmla="*/ 5700038 h 6858000"/>
              <a:gd name="connsiteX533" fmla="*/ 5416318 w 6517785"/>
              <a:gd name="connsiteY533" fmla="*/ 5718391 h 6858000"/>
              <a:gd name="connsiteX534" fmla="*/ 5441387 w 6517785"/>
              <a:gd name="connsiteY534" fmla="*/ 5720630 h 6858000"/>
              <a:gd name="connsiteX535" fmla="*/ 5458845 w 6517785"/>
              <a:gd name="connsiteY535" fmla="*/ 5744355 h 6858000"/>
              <a:gd name="connsiteX536" fmla="*/ 5397069 w 6517785"/>
              <a:gd name="connsiteY536" fmla="*/ 5781510 h 6858000"/>
              <a:gd name="connsiteX537" fmla="*/ 5354542 w 6517785"/>
              <a:gd name="connsiteY537" fmla="*/ 5767185 h 6858000"/>
              <a:gd name="connsiteX538" fmla="*/ 5330369 w 6517785"/>
              <a:gd name="connsiteY538" fmla="*/ 5795835 h 6858000"/>
              <a:gd name="connsiteX539" fmla="*/ 5275756 w 6517785"/>
              <a:gd name="connsiteY539" fmla="*/ 5880889 h 6858000"/>
              <a:gd name="connsiteX540" fmla="*/ 5250688 w 6517785"/>
              <a:gd name="connsiteY540" fmla="*/ 5858059 h 6858000"/>
              <a:gd name="connsiteX541" fmla="*/ 5164739 w 6517785"/>
              <a:gd name="connsiteY541" fmla="*/ 5910433 h 6858000"/>
              <a:gd name="connsiteX542" fmla="*/ 5204580 w 6517785"/>
              <a:gd name="connsiteY542" fmla="*/ 5922968 h 6858000"/>
              <a:gd name="connsiteX543" fmla="*/ 5162500 w 6517785"/>
              <a:gd name="connsiteY543" fmla="*/ 5939531 h 6858000"/>
              <a:gd name="connsiteX544" fmla="*/ 5106097 w 6517785"/>
              <a:gd name="connsiteY544" fmla="*/ 5976238 h 6858000"/>
              <a:gd name="connsiteX545" fmla="*/ 5072523 w 6517785"/>
              <a:gd name="connsiteY545" fmla="*/ 6012945 h 6858000"/>
              <a:gd name="connsiteX546" fmla="*/ 5036263 w 6517785"/>
              <a:gd name="connsiteY546" fmla="*/ 6043833 h 6858000"/>
              <a:gd name="connsiteX547" fmla="*/ 4979412 w 6517785"/>
              <a:gd name="connsiteY547" fmla="*/ 6101580 h 6858000"/>
              <a:gd name="connsiteX548" fmla="*/ 4931961 w 6517785"/>
              <a:gd name="connsiteY548" fmla="*/ 6134706 h 6858000"/>
              <a:gd name="connsiteX549" fmla="*/ 4906445 w 6517785"/>
              <a:gd name="connsiteY549" fmla="*/ 6141868 h 6858000"/>
              <a:gd name="connsiteX550" fmla="*/ 4865261 w 6517785"/>
              <a:gd name="connsiteY550" fmla="*/ 6162908 h 6858000"/>
              <a:gd name="connsiteX551" fmla="*/ 4729175 w 6517785"/>
              <a:gd name="connsiteY551" fmla="*/ 6265420 h 6858000"/>
              <a:gd name="connsiteX552" fmla="*/ 4622634 w 6517785"/>
              <a:gd name="connsiteY552" fmla="*/ 6297203 h 6858000"/>
              <a:gd name="connsiteX553" fmla="*/ 4612786 w 6517785"/>
              <a:gd name="connsiteY553" fmla="*/ 6301232 h 6858000"/>
              <a:gd name="connsiteX554" fmla="*/ 4530866 w 6517785"/>
              <a:gd name="connsiteY554" fmla="*/ 6332568 h 6858000"/>
              <a:gd name="connsiteX555" fmla="*/ 4478044 w 6517785"/>
              <a:gd name="connsiteY555" fmla="*/ 6356740 h 6858000"/>
              <a:gd name="connsiteX556" fmla="*/ 4331662 w 6517785"/>
              <a:gd name="connsiteY556" fmla="*/ 6414040 h 6858000"/>
              <a:gd name="connsiteX557" fmla="*/ 4312413 w 6517785"/>
              <a:gd name="connsiteY557" fmla="*/ 6424336 h 6858000"/>
              <a:gd name="connsiteX558" fmla="*/ 4144992 w 6517785"/>
              <a:gd name="connsiteY558" fmla="*/ 6476711 h 6858000"/>
              <a:gd name="connsiteX559" fmla="*/ 4130219 w 6517785"/>
              <a:gd name="connsiteY559" fmla="*/ 6478502 h 6858000"/>
              <a:gd name="connsiteX560" fmla="*/ 4018307 w 6517785"/>
              <a:gd name="connsiteY560" fmla="*/ 6534905 h 6858000"/>
              <a:gd name="connsiteX561" fmla="*/ 4135591 w 6517785"/>
              <a:gd name="connsiteY561" fmla="*/ 6542963 h 6858000"/>
              <a:gd name="connsiteX562" fmla="*/ 4164241 w 6517785"/>
              <a:gd name="connsiteY562" fmla="*/ 6542515 h 6858000"/>
              <a:gd name="connsiteX563" fmla="*/ 4296298 w 6517785"/>
              <a:gd name="connsiteY563" fmla="*/ 6517447 h 6858000"/>
              <a:gd name="connsiteX564" fmla="*/ 4411791 w 6517785"/>
              <a:gd name="connsiteY564" fmla="*/ 6493274 h 6858000"/>
              <a:gd name="connsiteX565" fmla="*/ 4417163 w 6517785"/>
              <a:gd name="connsiteY565" fmla="*/ 6505808 h 6858000"/>
              <a:gd name="connsiteX566" fmla="*/ 4461928 w 6517785"/>
              <a:gd name="connsiteY566" fmla="*/ 6452090 h 6858000"/>
              <a:gd name="connsiteX567" fmla="*/ 4512065 w 6517785"/>
              <a:gd name="connsiteY567" fmla="*/ 6434632 h 6858000"/>
              <a:gd name="connsiteX568" fmla="*/ 4602043 w 6517785"/>
              <a:gd name="connsiteY568" fmla="*/ 6418964 h 6858000"/>
              <a:gd name="connsiteX569" fmla="*/ 4653970 w 6517785"/>
              <a:gd name="connsiteY569" fmla="*/ 6406430 h 6858000"/>
              <a:gd name="connsiteX570" fmla="*/ 4653075 w 6517785"/>
              <a:gd name="connsiteY570" fmla="*/ 6391657 h 6858000"/>
              <a:gd name="connsiteX571" fmla="*/ 4708584 w 6517785"/>
              <a:gd name="connsiteY571" fmla="*/ 6356740 h 6858000"/>
              <a:gd name="connsiteX572" fmla="*/ 4726937 w 6517785"/>
              <a:gd name="connsiteY572" fmla="*/ 6347340 h 6858000"/>
              <a:gd name="connsiteX573" fmla="*/ 4802590 w 6517785"/>
              <a:gd name="connsiteY573" fmla="*/ 6325853 h 6858000"/>
              <a:gd name="connsiteX574" fmla="*/ 4881376 w 6517785"/>
              <a:gd name="connsiteY574" fmla="*/ 6300784 h 6858000"/>
              <a:gd name="connsiteX575" fmla="*/ 4932856 w 6517785"/>
              <a:gd name="connsiteY575" fmla="*/ 6273030 h 6858000"/>
              <a:gd name="connsiteX576" fmla="*/ 5005375 w 6517785"/>
              <a:gd name="connsiteY576" fmla="*/ 6240799 h 6858000"/>
              <a:gd name="connsiteX577" fmla="*/ 5053274 w 6517785"/>
              <a:gd name="connsiteY577" fmla="*/ 6218417 h 6858000"/>
              <a:gd name="connsiteX578" fmla="*/ 5131613 w 6517785"/>
              <a:gd name="connsiteY578" fmla="*/ 6162908 h 6858000"/>
              <a:gd name="connsiteX579" fmla="*/ 5248450 w 6517785"/>
              <a:gd name="connsiteY579" fmla="*/ 6086808 h 6858000"/>
              <a:gd name="connsiteX580" fmla="*/ 5331712 w 6517785"/>
              <a:gd name="connsiteY580" fmla="*/ 6027270 h 6858000"/>
              <a:gd name="connsiteX581" fmla="*/ 5441387 w 6517785"/>
              <a:gd name="connsiteY581" fmla="*/ 5902375 h 6858000"/>
              <a:gd name="connsiteX582" fmla="*/ 5486152 w 6517785"/>
              <a:gd name="connsiteY582" fmla="*/ 5888946 h 6858000"/>
              <a:gd name="connsiteX583" fmla="*/ 5534946 w 6517785"/>
              <a:gd name="connsiteY583" fmla="*/ 5855820 h 6858000"/>
              <a:gd name="connsiteX584" fmla="*/ 5546584 w 6517785"/>
              <a:gd name="connsiteY584" fmla="*/ 5838809 h 6858000"/>
              <a:gd name="connsiteX585" fmla="*/ 5628952 w 6517785"/>
              <a:gd name="connsiteY585" fmla="*/ 5752413 h 6858000"/>
              <a:gd name="connsiteX586" fmla="*/ 5723854 w 6517785"/>
              <a:gd name="connsiteY586" fmla="*/ 5788225 h 6858000"/>
              <a:gd name="connsiteX587" fmla="*/ 5721168 w 6517785"/>
              <a:gd name="connsiteY587" fmla="*/ 5801654 h 6858000"/>
              <a:gd name="connsiteX588" fmla="*/ 5598959 w 6517785"/>
              <a:gd name="connsiteY588" fmla="*/ 5836124 h 6858000"/>
              <a:gd name="connsiteX589" fmla="*/ 5599855 w 6517785"/>
              <a:gd name="connsiteY589" fmla="*/ 5844629 h 6858000"/>
              <a:gd name="connsiteX590" fmla="*/ 5660735 w 6517785"/>
              <a:gd name="connsiteY590" fmla="*/ 5871488 h 6858000"/>
              <a:gd name="connsiteX591" fmla="*/ 5530917 w 6517785"/>
              <a:gd name="connsiteY591" fmla="*/ 5962808 h 6858000"/>
              <a:gd name="connsiteX592" fmla="*/ 5443625 w 6517785"/>
              <a:gd name="connsiteY592" fmla="*/ 5973104 h 6858000"/>
              <a:gd name="connsiteX593" fmla="*/ 5476304 w 6517785"/>
              <a:gd name="connsiteY593" fmla="*/ 6012945 h 6858000"/>
              <a:gd name="connsiteX594" fmla="*/ 5443177 w 6517785"/>
              <a:gd name="connsiteY594" fmla="*/ 6036671 h 6858000"/>
              <a:gd name="connsiteX595" fmla="*/ 5376925 w 6517785"/>
              <a:gd name="connsiteY595" fmla="*/ 6048757 h 6858000"/>
              <a:gd name="connsiteX596" fmla="*/ 5331265 w 6517785"/>
              <a:gd name="connsiteY596" fmla="*/ 6089046 h 6858000"/>
              <a:gd name="connsiteX597" fmla="*/ 5305301 w 6517785"/>
              <a:gd name="connsiteY597" fmla="*/ 6126201 h 6858000"/>
              <a:gd name="connsiteX598" fmla="*/ 5296348 w 6517785"/>
              <a:gd name="connsiteY598" fmla="*/ 6130230 h 6858000"/>
              <a:gd name="connsiteX599" fmla="*/ 5221591 w 6517785"/>
              <a:gd name="connsiteY599" fmla="*/ 6173204 h 6858000"/>
              <a:gd name="connsiteX600" fmla="*/ 5197417 w 6517785"/>
              <a:gd name="connsiteY600" fmla="*/ 6238561 h 6858000"/>
              <a:gd name="connsiteX601" fmla="*/ 5136985 w 6517785"/>
              <a:gd name="connsiteY601" fmla="*/ 6243038 h 6858000"/>
              <a:gd name="connsiteX602" fmla="*/ 5146833 w 6517785"/>
              <a:gd name="connsiteY602" fmla="*/ 6213492 h 6858000"/>
              <a:gd name="connsiteX603" fmla="*/ 5124450 w 6517785"/>
              <a:gd name="connsiteY603" fmla="*/ 6220207 h 6858000"/>
              <a:gd name="connsiteX604" fmla="*/ 5061332 w 6517785"/>
              <a:gd name="connsiteY604" fmla="*/ 6299441 h 6858000"/>
              <a:gd name="connsiteX605" fmla="*/ 4965087 w 6517785"/>
              <a:gd name="connsiteY605" fmla="*/ 6367484 h 6858000"/>
              <a:gd name="connsiteX606" fmla="*/ 4945390 w 6517785"/>
              <a:gd name="connsiteY606" fmla="*/ 6380466 h 6858000"/>
              <a:gd name="connsiteX607" fmla="*/ 4947628 w 6517785"/>
              <a:gd name="connsiteY607" fmla="*/ 6389419 h 6858000"/>
              <a:gd name="connsiteX608" fmla="*/ 5003585 w 6517785"/>
              <a:gd name="connsiteY608" fmla="*/ 6381809 h 6858000"/>
              <a:gd name="connsiteX609" fmla="*/ 4928380 w 6517785"/>
              <a:gd name="connsiteY609" fmla="*/ 6401953 h 6858000"/>
              <a:gd name="connsiteX610" fmla="*/ 4886748 w 6517785"/>
              <a:gd name="connsiteY610" fmla="*/ 6402401 h 6858000"/>
              <a:gd name="connsiteX611" fmla="*/ 4902416 w 6517785"/>
              <a:gd name="connsiteY611" fmla="*/ 6417173 h 6858000"/>
              <a:gd name="connsiteX612" fmla="*/ 4900178 w 6517785"/>
              <a:gd name="connsiteY612" fmla="*/ 6453433 h 6858000"/>
              <a:gd name="connsiteX613" fmla="*/ 4828554 w 6517785"/>
              <a:gd name="connsiteY613" fmla="*/ 6493722 h 6858000"/>
              <a:gd name="connsiteX614" fmla="*/ 4725594 w 6517785"/>
              <a:gd name="connsiteY614" fmla="*/ 6560421 h 6858000"/>
              <a:gd name="connsiteX615" fmla="*/ 4662028 w 6517785"/>
              <a:gd name="connsiteY615" fmla="*/ 6572956 h 6858000"/>
              <a:gd name="connsiteX616" fmla="*/ 4596671 w 6517785"/>
              <a:gd name="connsiteY616" fmla="*/ 6589071 h 6858000"/>
              <a:gd name="connsiteX617" fmla="*/ 4528628 w 6517785"/>
              <a:gd name="connsiteY617" fmla="*/ 6621750 h 6858000"/>
              <a:gd name="connsiteX618" fmla="*/ 4520123 w 6517785"/>
              <a:gd name="connsiteY618" fmla="*/ 6628464 h 6858000"/>
              <a:gd name="connsiteX619" fmla="*/ 4393438 w 6517785"/>
              <a:gd name="connsiteY619" fmla="*/ 6656666 h 6858000"/>
              <a:gd name="connsiteX620" fmla="*/ 4327633 w 6517785"/>
              <a:gd name="connsiteY620" fmla="*/ 6688897 h 6858000"/>
              <a:gd name="connsiteX621" fmla="*/ 4264067 w 6517785"/>
              <a:gd name="connsiteY621" fmla="*/ 6713070 h 6858000"/>
              <a:gd name="connsiteX622" fmla="*/ 4166031 w 6517785"/>
              <a:gd name="connsiteY622" fmla="*/ 6739929 h 6858000"/>
              <a:gd name="connsiteX623" fmla="*/ 4159764 w 6517785"/>
              <a:gd name="connsiteY623" fmla="*/ 6742168 h 6858000"/>
              <a:gd name="connsiteX624" fmla="*/ 4141858 w 6517785"/>
              <a:gd name="connsiteY624" fmla="*/ 6796781 h 6858000"/>
              <a:gd name="connsiteX625" fmla="*/ 4101570 w 6517785"/>
              <a:gd name="connsiteY625" fmla="*/ 6767236 h 6858000"/>
              <a:gd name="connsiteX626" fmla="*/ 4105598 w 6517785"/>
              <a:gd name="connsiteY626" fmla="*/ 6775741 h 6858000"/>
              <a:gd name="connsiteX627" fmla="*/ 4036213 w 6517785"/>
              <a:gd name="connsiteY627" fmla="*/ 6797676 h 6858000"/>
              <a:gd name="connsiteX628" fmla="*/ 3867449 w 6517785"/>
              <a:gd name="connsiteY628" fmla="*/ 6847813 h 6858000"/>
              <a:gd name="connsiteX629" fmla="*/ 3758670 w 6517785"/>
              <a:gd name="connsiteY629" fmla="*/ 6830802 h 6858000"/>
              <a:gd name="connsiteX630" fmla="*/ 3702266 w 6517785"/>
              <a:gd name="connsiteY630" fmla="*/ 6801705 h 6858000"/>
              <a:gd name="connsiteX631" fmla="*/ 3544245 w 6517785"/>
              <a:gd name="connsiteY631" fmla="*/ 6748882 h 6858000"/>
              <a:gd name="connsiteX632" fmla="*/ 3578715 w 6517785"/>
              <a:gd name="connsiteY632" fmla="*/ 6703669 h 6858000"/>
              <a:gd name="connsiteX633" fmla="*/ 3521415 w 6517785"/>
              <a:gd name="connsiteY633" fmla="*/ 6675020 h 6858000"/>
              <a:gd name="connsiteX634" fmla="*/ 3456506 w 6517785"/>
              <a:gd name="connsiteY634" fmla="*/ 6709041 h 6858000"/>
              <a:gd name="connsiteX635" fmla="*/ 3482470 w 6517785"/>
              <a:gd name="connsiteY635" fmla="*/ 6733215 h 6858000"/>
              <a:gd name="connsiteX636" fmla="*/ 3532606 w 6517785"/>
              <a:gd name="connsiteY636" fmla="*/ 6746196 h 6858000"/>
              <a:gd name="connsiteX637" fmla="*/ 3324002 w 6517785"/>
              <a:gd name="connsiteY637" fmla="*/ 6715309 h 6858000"/>
              <a:gd name="connsiteX638" fmla="*/ 3312810 w 6517785"/>
              <a:gd name="connsiteY638" fmla="*/ 6774398 h 6858000"/>
              <a:gd name="connsiteX639" fmla="*/ 3315049 w 6517785"/>
              <a:gd name="connsiteY639" fmla="*/ 6717994 h 6858000"/>
              <a:gd name="connsiteX640" fmla="*/ 3259092 w 6517785"/>
              <a:gd name="connsiteY640" fmla="*/ 6705460 h 6858000"/>
              <a:gd name="connsiteX641" fmla="*/ 3221490 w 6517785"/>
              <a:gd name="connsiteY641" fmla="*/ 6709489 h 6858000"/>
              <a:gd name="connsiteX642" fmla="*/ 3235814 w 6517785"/>
              <a:gd name="connsiteY642" fmla="*/ 6754701 h 6858000"/>
              <a:gd name="connsiteX643" fmla="*/ 3171353 w 6517785"/>
              <a:gd name="connsiteY643" fmla="*/ 6754701 h 6858000"/>
              <a:gd name="connsiteX644" fmla="*/ 3022733 w 6517785"/>
              <a:gd name="connsiteY644" fmla="*/ 6744406 h 6858000"/>
              <a:gd name="connsiteX645" fmla="*/ 2848597 w 6517785"/>
              <a:gd name="connsiteY645" fmla="*/ 6730976 h 6858000"/>
              <a:gd name="connsiteX646" fmla="*/ 2724598 w 6517785"/>
              <a:gd name="connsiteY646" fmla="*/ 6692478 h 6858000"/>
              <a:gd name="connsiteX647" fmla="*/ 2725941 w 6517785"/>
              <a:gd name="connsiteY647" fmla="*/ 6677706 h 6858000"/>
              <a:gd name="connsiteX648" fmla="*/ 2685653 w 6517785"/>
              <a:gd name="connsiteY648" fmla="*/ 6643236 h 6858000"/>
              <a:gd name="connsiteX649" fmla="*/ 2562101 w 6517785"/>
              <a:gd name="connsiteY649" fmla="*/ 6657562 h 6858000"/>
              <a:gd name="connsiteX650" fmla="*/ 2320818 w 6517785"/>
              <a:gd name="connsiteY650" fmla="*/ 6578775 h 6858000"/>
              <a:gd name="connsiteX651" fmla="*/ 2315893 w 6517785"/>
              <a:gd name="connsiteY651" fmla="*/ 6567136 h 6858000"/>
              <a:gd name="connsiteX652" fmla="*/ 2351258 w 6517785"/>
              <a:gd name="connsiteY652" fmla="*/ 6552811 h 6858000"/>
              <a:gd name="connsiteX653" fmla="*/ 2365135 w 6517785"/>
              <a:gd name="connsiteY653" fmla="*/ 6497303 h 6858000"/>
              <a:gd name="connsiteX654" fmla="*/ 2296197 w 6517785"/>
              <a:gd name="connsiteY654" fmla="*/ 6512970 h 6858000"/>
              <a:gd name="connsiteX655" fmla="*/ 2219201 w 6517785"/>
              <a:gd name="connsiteY655" fmla="*/ 6503570 h 6858000"/>
              <a:gd name="connsiteX656" fmla="*/ 2179808 w 6517785"/>
              <a:gd name="connsiteY656" fmla="*/ 6460596 h 6858000"/>
              <a:gd name="connsiteX657" fmla="*/ 2219649 w 6517785"/>
              <a:gd name="connsiteY657" fmla="*/ 6478949 h 6858000"/>
              <a:gd name="connsiteX658" fmla="*/ 2283663 w 6517785"/>
              <a:gd name="connsiteY658" fmla="*/ 6479397 h 6858000"/>
              <a:gd name="connsiteX659" fmla="*/ 2220096 w 6517785"/>
              <a:gd name="connsiteY659" fmla="*/ 6457462 h 6858000"/>
              <a:gd name="connsiteX660" fmla="*/ 2180703 w 6517785"/>
              <a:gd name="connsiteY660" fmla="*/ 6458805 h 6858000"/>
              <a:gd name="connsiteX661" fmla="*/ 663169 w 6517785"/>
              <a:gd name="connsiteY661" fmla="*/ 4888000 h 6858000"/>
              <a:gd name="connsiteX662" fmla="*/ 638548 w 6517785"/>
              <a:gd name="connsiteY662" fmla="*/ 4838759 h 6858000"/>
              <a:gd name="connsiteX663" fmla="*/ 597812 w 6517785"/>
              <a:gd name="connsiteY663" fmla="*/ 4738485 h 6858000"/>
              <a:gd name="connsiteX664" fmla="*/ 598708 w 6517785"/>
              <a:gd name="connsiteY664" fmla="*/ 4722370 h 6858000"/>
              <a:gd name="connsiteX665" fmla="*/ 573192 w 6517785"/>
              <a:gd name="connsiteY665" fmla="*/ 4692825 h 6858000"/>
              <a:gd name="connsiteX666" fmla="*/ 556629 w 6517785"/>
              <a:gd name="connsiteY666" fmla="*/ 4700435 h 6858000"/>
              <a:gd name="connsiteX667" fmla="*/ 560657 w 6517785"/>
              <a:gd name="connsiteY667" fmla="*/ 4736695 h 6858000"/>
              <a:gd name="connsiteX668" fmla="*/ 583488 w 6517785"/>
              <a:gd name="connsiteY668" fmla="*/ 4798918 h 6858000"/>
              <a:gd name="connsiteX669" fmla="*/ 608108 w 6517785"/>
              <a:gd name="connsiteY669" fmla="*/ 4848608 h 6858000"/>
              <a:gd name="connsiteX670" fmla="*/ 631834 w 6517785"/>
              <a:gd name="connsiteY670" fmla="*/ 4867409 h 6858000"/>
              <a:gd name="connsiteX671" fmla="*/ 664512 w 6517785"/>
              <a:gd name="connsiteY671" fmla="*/ 4886210 h 6858000"/>
              <a:gd name="connsiteX672" fmla="*/ 651083 w 6517785"/>
              <a:gd name="connsiteY672" fmla="*/ 4952910 h 6858000"/>
              <a:gd name="connsiteX673" fmla="*/ 661826 w 6517785"/>
              <a:gd name="connsiteY673" fmla="*/ 4950224 h 6858000"/>
              <a:gd name="connsiteX674" fmla="*/ 688238 w 6517785"/>
              <a:gd name="connsiteY674" fmla="*/ 4991407 h 6858000"/>
              <a:gd name="connsiteX675" fmla="*/ 716440 w 6517785"/>
              <a:gd name="connsiteY675" fmla="*/ 5087652 h 6858000"/>
              <a:gd name="connsiteX676" fmla="*/ 724945 w 6517785"/>
              <a:gd name="connsiteY676" fmla="*/ 5091681 h 6858000"/>
              <a:gd name="connsiteX677" fmla="*/ 783139 w 6517785"/>
              <a:gd name="connsiteY677" fmla="*/ 5155248 h 6858000"/>
              <a:gd name="connsiteX678" fmla="*/ 829247 w 6517785"/>
              <a:gd name="connsiteY678" fmla="*/ 5226424 h 6858000"/>
              <a:gd name="connsiteX679" fmla="*/ 905348 w 6517785"/>
              <a:gd name="connsiteY679" fmla="*/ 5327593 h 6858000"/>
              <a:gd name="connsiteX680" fmla="*/ 970257 w 6517785"/>
              <a:gd name="connsiteY680" fmla="*/ 5424733 h 6858000"/>
              <a:gd name="connsiteX681" fmla="*/ 987268 w 6517785"/>
              <a:gd name="connsiteY681" fmla="*/ 5443534 h 6858000"/>
              <a:gd name="connsiteX682" fmla="*/ 1062025 w 6517785"/>
              <a:gd name="connsiteY682" fmla="*/ 5542465 h 6858000"/>
              <a:gd name="connsiteX683" fmla="*/ 1087094 w 6517785"/>
              <a:gd name="connsiteY683" fmla="*/ 5561714 h 6858000"/>
              <a:gd name="connsiteX684" fmla="*/ 1113058 w 6517785"/>
              <a:gd name="connsiteY684" fmla="*/ 5625728 h 6858000"/>
              <a:gd name="connsiteX685" fmla="*/ 1064711 w 6517785"/>
              <a:gd name="connsiteY685" fmla="*/ 5653930 h 6858000"/>
              <a:gd name="connsiteX686" fmla="*/ 1052177 w 6517785"/>
              <a:gd name="connsiteY686" fmla="*/ 5657064 h 6858000"/>
              <a:gd name="connsiteX687" fmla="*/ 1107686 w 6517785"/>
              <a:gd name="connsiteY687" fmla="*/ 5662435 h 6858000"/>
              <a:gd name="connsiteX688" fmla="*/ 1137678 w 6517785"/>
              <a:gd name="connsiteY688" fmla="*/ 5648111 h 6858000"/>
              <a:gd name="connsiteX689" fmla="*/ 1167671 w 6517785"/>
              <a:gd name="connsiteY689" fmla="*/ 5687503 h 6858000"/>
              <a:gd name="connsiteX690" fmla="*/ 1209302 w 6517785"/>
              <a:gd name="connsiteY690" fmla="*/ 5695114 h 6858000"/>
              <a:gd name="connsiteX691" fmla="*/ 1302861 w 6517785"/>
              <a:gd name="connsiteY691" fmla="*/ 5773453 h 6858000"/>
              <a:gd name="connsiteX692" fmla="*/ 1386572 w 6517785"/>
              <a:gd name="connsiteY692" fmla="*/ 5867907 h 6858000"/>
              <a:gd name="connsiteX693" fmla="*/ 1396868 w 6517785"/>
              <a:gd name="connsiteY693" fmla="*/ 5878203 h 6858000"/>
              <a:gd name="connsiteX694" fmla="*/ 1524448 w 6517785"/>
              <a:gd name="connsiteY694" fmla="*/ 5984743 h 6858000"/>
              <a:gd name="connsiteX695" fmla="*/ 1531610 w 6517785"/>
              <a:gd name="connsiteY695" fmla="*/ 6029061 h 6858000"/>
              <a:gd name="connsiteX696" fmla="*/ 1583985 w 6517785"/>
              <a:gd name="connsiteY696" fmla="*/ 6070244 h 6858000"/>
              <a:gd name="connsiteX697" fmla="*/ 1682468 w 6517785"/>
              <a:gd name="connsiteY697" fmla="*/ 6093970 h 6858000"/>
              <a:gd name="connsiteX698" fmla="*/ 1695898 w 6517785"/>
              <a:gd name="connsiteY698" fmla="*/ 6106056 h 6858000"/>
              <a:gd name="connsiteX699" fmla="*/ 1807811 w 6517785"/>
              <a:gd name="connsiteY699" fmla="*/ 6197825 h 6858000"/>
              <a:gd name="connsiteX700" fmla="*/ 1859290 w 6517785"/>
              <a:gd name="connsiteY700" fmla="*/ 6211702 h 6858000"/>
              <a:gd name="connsiteX701" fmla="*/ 1887045 w 6517785"/>
              <a:gd name="connsiteY701" fmla="*/ 6241247 h 6858000"/>
              <a:gd name="connsiteX702" fmla="*/ 1914351 w 6517785"/>
              <a:gd name="connsiteY702" fmla="*/ 6291384 h 6858000"/>
              <a:gd name="connsiteX703" fmla="*/ 1990452 w 6517785"/>
              <a:gd name="connsiteY703" fmla="*/ 6265420 h 6858000"/>
              <a:gd name="connsiteX704" fmla="*/ 2028502 w 6517785"/>
              <a:gd name="connsiteY704" fmla="*/ 6309737 h 6858000"/>
              <a:gd name="connsiteX705" fmla="*/ 2141310 w 6517785"/>
              <a:gd name="connsiteY705" fmla="*/ 6354950 h 6858000"/>
              <a:gd name="connsiteX706" fmla="*/ 2237555 w 6517785"/>
              <a:gd name="connsiteY706" fmla="*/ 6405982 h 6858000"/>
              <a:gd name="connsiteX707" fmla="*/ 2257699 w 6517785"/>
              <a:gd name="connsiteY707" fmla="*/ 6388972 h 6858000"/>
              <a:gd name="connsiteX708" fmla="*/ 2357525 w 6517785"/>
              <a:gd name="connsiteY708" fmla="*/ 6410906 h 6858000"/>
              <a:gd name="connsiteX709" fmla="*/ 2537928 w 6517785"/>
              <a:gd name="connsiteY709" fmla="*/ 6478502 h 6858000"/>
              <a:gd name="connsiteX710" fmla="*/ 2489582 w 6517785"/>
              <a:gd name="connsiteY710" fmla="*/ 6508046 h 6858000"/>
              <a:gd name="connsiteX711" fmla="*/ 2560311 w 6517785"/>
              <a:gd name="connsiteY711" fmla="*/ 6520133 h 6858000"/>
              <a:gd name="connsiteX712" fmla="*/ 2597913 w 6517785"/>
              <a:gd name="connsiteY712" fmla="*/ 6504465 h 6858000"/>
              <a:gd name="connsiteX713" fmla="*/ 2575530 w 6517785"/>
              <a:gd name="connsiteY713" fmla="*/ 6487455 h 6858000"/>
              <a:gd name="connsiteX714" fmla="*/ 2649393 w 6517785"/>
              <a:gd name="connsiteY714" fmla="*/ 6495960 h 6858000"/>
              <a:gd name="connsiteX715" fmla="*/ 2700873 w 6517785"/>
              <a:gd name="connsiteY715" fmla="*/ 6495512 h 6858000"/>
              <a:gd name="connsiteX716" fmla="*/ 2755933 w 6517785"/>
              <a:gd name="connsiteY716" fmla="*/ 6504465 h 6858000"/>
              <a:gd name="connsiteX717" fmla="*/ 2708483 w 6517785"/>
              <a:gd name="connsiteY717" fmla="*/ 6520581 h 6858000"/>
              <a:gd name="connsiteX718" fmla="*/ 2726836 w 6517785"/>
              <a:gd name="connsiteY718" fmla="*/ 6538487 h 6858000"/>
              <a:gd name="connsiteX719" fmla="*/ 2704454 w 6517785"/>
              <a:gd name="connsiteY719" fmla="*/ 6562659 h 6858000"/>
              <a:gd name="connsiteX720" fmla="*/ 2832482 w 6517785"/>
              <a:gd name="connsiteY720" fmla="*/ 6580118 h 6858000"/>
              <a:gd name="connsiteX721" fmla="*/ 2821738 w 6517785"/>
              <a:gd name="connsiteY721" fmla="*/ 6557735 h 6858000"/>
              <a:gd name="connsiteX722" fmla="*/ 2835615 w 6517785"/>
              <a:gd name="connsiteY722" fmla="*/ 6508046 h 6858000"/>
              <a:gd name="connsiteX723" fmla="*/ 2898734 w 6517785"/>
              <a:gd name="connsiteY723" fmla="*/ 6524609 h 6858000"/>
              <a:gd name="connsiteX724" fmla="*/ 2951109 w 6517785"/>
              <a:gd name="connsiteY724" fmla="*/ 6510285 h 6858000"/>
              <a:gd name="connsiteX725" fmla="*/ 2924250 w 6517785"/>
              <a:gd name="connsiteY725" fmla="*/ 6478054 h 6858000"/>
              <a:gd name="connsiteX726" fmla="*/ 2883514 w 6517785"/>
              <a:gd name="connsiteY726" fmla="*/ 6472682 h 6858000"/>
              <a:gd name="connsiteX727" fmla="*/ 2849492 w 6517785"/>
              <a:gd name="connsiteY727" fmla="*/ 6437765 h 6858000"/>
              <a:gd name="connsiteX728" fmla="*/ 2768468 w 6517785"/>
              <a:gd name="connsiteY728" fmla="*/ 6450747 h 6858000"/>
              <a:gd name="connsiteX729" fmla="*/ 2779211 w 6517785"/>
              <a:gd name="connsiteY729" fmla="*/ 6481635 h 6858000"/>
              <a:gd name="connsiteX730" fmla="*/ 2692815 w 6517785"/>
              <a:gd name="connsiteY730" fmla="*/ 6457910 h 6858000"/>
              <a:gd name="connsiteX731" fmla="*/ 2619848 w 6517785"/>
              <a:gd name="connsiteY731" fmla="*/ 6408220 h 6858000"/>
              <a:gd name="connsiteX732" fmla="*/ 2549119 w 6517785"/>
              <a:gd name="connsiteY732" fmla="*/ 6393896 h 6858000"/>
              <a:gd name="connsiteX733" fmla="*/ 2493611 w 6517785"/>
              <a:gd name="connsiteY733" fmla="*/ 6388076 h 6858000"/>
              <a:gd name="connsiteX734" fmla="*/ 2412586 w 6517785"/>
              <a:gd name="connsiteY734" fmla="*/ 6365693 h 6858000"/>
              <a:gd name="connsiteX735" fmla="*/ 2370507 w 6517785"/>
              <a:gd name="connsiteY735" fmla="*/ 6328986 h 6858000"/>
              <a:gd name="connsiteX736" fmla="*/ 2288139 w 6517785"/>
              <a:gd name="connsiteY736" fmla="*/ 6302127 h 6858000"/>
              <a:gd name="connsiteX737" fmla="*/ 2255461 w 6517785"/>
              <a:gd name="connsiteY737" fmla="*/ 6292727 h 6858000"/>
              <a:gd name="connsiteX738" fmla="*/ 2207115 w 6517785"/>
              <a:gd name="connsiteY738" fmla="*/ 6276611 h 6858000"/>
              <a:gd name="connsiteX739" fmla="*/ 2155635 w 6517785"/>
              <a:gd name="connsiteY739" fmla="*/ 6251095 h 6858000"/>
              <a:gd name="connsiteX740" fmla="*/ 2135043 w 6517785"/>
              <a:gd name="connsiteY740" fmla="*/ 6246619 h 6858000"/>
              <a:gd name="connsiteX741" fmla="*/ 1993138 w 6517785"/>
              <a:gd name="connsiteY741" fmla="*/ 6178576 h 6858000"/>
              <a:gd name="connsiteX742" fmla="*/ 1880778 w 6517785"/>
              <a:gd name="connsiteY742" fmla="*/ 6124858 h 6858000"/>
              <a:gd name="connsiteX743" fmla="*/ 1676201 w 6517785"/>
              <a:gd name="connsiteY743" fmla="*/ 5982953 h 6858000"/>
              <a:gd name="connsiteX744" fmla="*/ 1639494 w 6517785"/>
              <a:gd name="connsiteY744" fmla="*/ 5951169 h 6858000"/>
              <a:gd name="connsiteX745" fmla="*/ 1654714 w 6517785"/>
              <a:gd name="connsiteY745" fmla="*/ 5907300 h 6858000"/>
              <a:gd name="connsiteX746" fmla="*/ 1583090 w 6517785"/>
              <a:gd name="connsiteY746" fmla="*/ 5888051 h 6858000"/>
              <a:gd name="connsiteX747" fmla="*/ 1546383 w 6517785"/>
              <a:gd name="connsiteY747" fmla="*/ 5884918 h 6858000"/>
              <a:gd name="connsiteX748" fmla="*/ 1556231 w 6517785"/>
              <a:gd name="connsiteY748" fmla="*/ 5844181 h 6858000"/>
              <a:gd name="connsiteX749" fmla="*/ 1458643 w 6517785"/>
              <a:gd name="connsiteY749" fmla="*/ 5826723 h 6858000"/>
              <a:gd name="connsiteX750" fmla="*/ 1326587 w 6517785"/>
              <a:gd name="connsiteY750" fmla="*/ 5714811 h 6858000"/>
              <a:gd name="connsiteX751" fmla="*/ 1324348 w 6517785"/>
              <a:gd name="connsiteY751" fmla="*/ 5712124 h 6858000"/>
              <a:gd name="connsiteX752" fmla="*/ 1279136 w 6517785"/>
              <a:gd name="connsiteY752" fmla="*/ 5673179 h 6858000"/>
              <a:gd name="connsiteX753" fmla="*/ 1228104 w 6517785"/>
              <a:gd name="connsiteY753" fmla="*/ 5632890 h 6858000"/>
              <a:gd name="connsiteX754" fmla="*/ 1200349 w 6517785"/>
              <a:gd name="connsiteY754" fmla="*/ 5593049 h 6858000"/>
              <a:gd name="connsiteX755" fmla="*/ 1238847 w 6517785"/>
              <a:gd name="connsiteY755" fmla="*/ 5567086 h 6858000"/>
              <a:gd name="connsiteX756" fmla="*/ 1184234 w 6517785"/>
              <a:gd name="connsiteY756" fmla="*/ 5546494 h 6858000"/>
              <a:gd name="connsiteX757" fmla="*/ 1095152 w 6517785"/>
              <a:gd name="connsiteY757" fmla="*/ 5482480 h 6858000"/>
              <a:gd name="connsiteX758" fmla="*/ 1101866 w 6517785"/>
              <a:gd name="connsiteY758" fmla="*/ 5429657 h 6858000"/>
              <a:gd name="connsiteX759" fmla="*/ 1035614 w 6517785"/>
              <a:gd name="connsiteY759" fmla="*/ 5392502 h 6858000"/>
              <a:gd name="connsiteX760" fmla="*/ 986373 w 6517785"/>
              <a:gd name="connsiteY760" fmla="*/ 5349976 h 6858000"/>
              <a:gd name="connsiteX761" fmla="*/ 919225 w 6517785"/>
              <a:gd name="connsiteY761" fmla="*/ 5249702 h 6858000"/>
              <a:gd name="connsiteX762" fmla="*/ 925045 w 6517785"/>
              <a:gd name="connsiteY762" fmla="*/ 5195536 h 6858000"/>
              <a:gd name="connsiteX763" fmla="*/ 887442 w 6517785"/>
              <a:gd name="connsiteY763" fmla="*/ 5119436 h 6858000"/>
              <a:gd name="connsiteX764" fmla="*/ 852525 w 6517785"/>
              <a:gd name="connsiteY764" fmla="*/ 5096605 h 6858000"/>
              <a:gd name="connsiteX765" fmla="*/ 805074 w 6517785"/>
              <a:gd name="connsiteY765" fmla="*/ 5051393 h 6858000"/>
              <a:gd name="connsiteX766" fmla="*/ 777320 w 6517785"/>
              <a:gd name="connsiteY766" fmla="*/ 4979769 h 6858000"/>
              <a:gd name="connsiteX767" fmla="*/ 720021 w 6517785"/>
              <a:gd name="connsiteY767" fmla="*/ 4975292 h 6858000"/>
              <a:gd name="connsiteX768" fmla="*/ 690924 w 6517785"/>
              <a:gd name="connsiteY768" fmla="*/ 4913517 h 6858000"/>
              <a:gd name="connsiteX769" fmla="*/ 663169 w 6517785"/>
              <a:gd name="connsiteY769" fmla="*/ 4888000 h 6858000"/>
              <a:gd name="connsiteX770" fmla="*/ 1988214 w 6517785"/>
              <a:gd name="connsiteY770" fmla="*/ 599960 h 6858000"/>
              <a:gd name="connsiteX771" fmla="*/ 1951506 w 6517785"/>
              <a:gd name="connsiteY771" fmla="*/ 613837 h 6858000"/>
              <a:gd name="connsiteX772" fmla="*/ 1877196 w 6517785"/>
              <a:gd name="connsiteY772" fmla="*/ 642486 h 6858000"/>
              <a:gd name="connsiteX773" fmla="*/ 1820792 w 6517785"/>
              <a:gd name="connsiteY773" fmla="*/ 668898 h 6858000"/>
              <a:gd name="connsiteX774" fmla="*/ 1756331 w 6517785"/>
              <a:gd name="connsiteY774" fmla="*/ 702024 h 6858000"/>
              <a:gd name="connsiteX775" fmla="*/ 1703956 w 6517785"/>
              <a:gd name="connsiteY775" fmla="*/ 757085 h 6858000"/>
              <a:gd name="connsiteX776" fmla="*/ 1677992 w 6517785"/>
              <a:gd name="connsiteY776" fmla="*/ 804088 h 6858000"/>
              <a:gd name="connsiteX777" fmla="*/ 1663667 w 6517785"/>
              <a:gd name="connsiteY777" fmla="*/ 830947 h 6858000"/>
              <a:gd name="connsiteX778" fmla="*/ 1691869 w 6517785"/>
              <a:gd name="connsiteY778" fmla="*/ 837214 h 6858000"/>
              <a:gd name="connsiteX779" fmla="*/ 1713804 w 6517785"/>
              <a:gd name="connsiteY779" fmla="*/ 839453 h 6858000"/>
              <a:gd name="connsiteX780" fmla="*/ 1761255 w 6517785"/>
              <a:gd name="connsiteY780" fmla="*/ 843929 h 6858000"/>
              <a:gd name="connsiteX781" fmla="*/ 1747378 w 6517785"/>
              <a:gd name="connsiteY781" fmla="*/ 901228 h 6858000"/>
              <a:gd name="connsiteX782" fmla="*/ 1734844 w 6517785"/>
              <a:gd name="connsiteY782" fmla="*/ 920477 h 6858000"/>
              <a:gd name="connsiteX783" fmla="*/ 1836013 w 6517785"/>
              <a:gd name="connsiteY783" fmla="*/ 857359 h 6858000"/>
              <a:gd name="connsiteX784" fmla="*/ 1776475 w 6517785"/>
              <a:gd name="connsiteY784" fmla="*/ 817070 h 6858000"/>
              <a:gd name="connsiteX785" fmla="*/ 1858395 w 6517785"/>
              <a:gd name="connsiteY785" fmla="*/ 773648 h 6858000"/>
              <a:gd name="connsiteX786" fmla="*/ 1898684 w 6517785"/>
              <a:gd name="connsiteY786" fmla="*/ 703815 h 6858000"/>
              <a:gd name="connsiteX787" fmla="*/ 1988214 w 6517785"/>
              <a:gd name="connsiteY787" fmla="*/ 599960 h 6858000"/>
              <a:gd name="connsiteX788" fmla="*/ 3409950 w 6517785"/>
              <a:gd name="connsiteY788" fmla="*/ 6642341 h 6858000"/>
              <a:gd name="connsiteX789" fmla="*/ 3340565 w 6517785"/>
              <a:gd name="connsiteY789" fmla="*/ 6614587 h 6858000"/>
              <a:gd name="connsiteX790" fmla="*/ 3272074 w 6517785"/>
              <a:gd name="connsiteY790" fmla="*/ 6598024 h 6858000"/>
              <a:gd name="connsiteX791" fmla="*/ 3252825 w 6517785"/>
              <a:gd name="connsiteY791" fmla="*/ 6589518 h 6858000"/>
              <a:gd name="connsiteX792" fmla="*/ 3141808 w 6517785"/>
              <a:gd name="connsiteY792" fmla="*/ 6570717 h 6858000"/>
              <a:gd name="connsiteX793" fmla="*/ 3064364 w 6517785"/>
              <a:gd name="connsiteY793" fmla="*/ 6600710 h 6858000"/>
              <a:gd name="connsiteX794" fmla="*/ 3002589 w 6517785"/>
              <a:gd name="connsiteY794" fmla="*/ 6620854 h 6858000"/>
              <a:gd name="connsiteX795" fmla="*/ 3053173 w 6517785"/>
              <a:gd name="connsiteY795" fmla="*/ 6637865 h 6858000"/>
              <a:gd name="connsiteX796" fmla="*/ 3108682 w 6517785"/>
              <a:gd name="connsiteY796" fmla="*/ 6628017 h 6858000"/>
              <a:gd name="connsiteX797" fmla="*/ 3115844 w 6517785"/>
              <a:gd name="connsiteY797" fmla="*/ 6628912 h 6858000"/>
              <a:gd name="connsiteX798" fmla="*/ 3218804 w 6517785"/>
              <a:gd name="connsiteY798" fmla="*/ 6628017 h 6858000"/>
              <a:gd name="connsiteX799" fmla="*/ 3258645 w 6517785"/>
              <a:gd name="connsiteY799" fmla="*/ 6636970 h 6858000"/>
              <a:gd name="connsiteX800" fmla="*/ 3310572 w 6517785"/>
              <a:gd name="connsiteY800" fmla="*/ 6661142 h 6858000"/>
              <a:gd name="connsiteX801" fmla="*/ 3359366 w 6517785"/>
              <a:gd name="connsiteY801" fmla="*/ 6670095 h 6858000"/>
              <a:gd name="connsiteX802" fmla="*/ 3358023 w 6517785"/>
              <a:gd name="connsiteY802" fmla="*/ 6678153 h 6858000"/>
              <a:gd name="connsiteX803" fmla="*/ 3409950 w 6517785"/>
              <a:gd name="connsiteY803" fmla="*/ 6642341 h 6858000"/>
              <a:gd name="connsiteX804" fmla="*/ 559762 w 6517785"/>
              <a:gd name="connsiteY804" fmla="*/ 4650298 h 6858000"/>
              <a:gd name="connsiteX805" fmla="*/ 502463 w 6517785"/>
              <a:gd name="connsiteY805" fmla="*/ 4562111 h 6858000"/>
              <a:gd name="connsiteX806" fmla="*/ 457698 w 6517785"/>
              <a:gd name="connsiteY806" fmla="*/ 4650298 h 6858000"/>
              <a:gd name="connsiteX807" fmla="*/ 559762 w 6517785"/>
              <a:gd name="connsiteY807" fmla="*/ 4650298 h 6858000"/>
              <a:gd name="connsiteX808" fmla="*/ 3968170 w 6517785"/>
              <a:gd name="connsiteY808" fmla="*/ 305406 h 6858000"/>
              <a:gd name="connsiteX809" fmla="*/ 4072473 w 6517785"/>
              <a:gd name="connsiteY809" fmla="*/ 296453 h 6858000"/>
              <a:gd name="connsiteX810" fmla="*/ 4003982 w 6517785"/>
              <a:gd name="connsiteY810" fmla="*/ 267356 h 6858000"/>
              <a:gd name="connsiteX811" fmla="*/ 3968170 w 6517785"/>
              <a:gd name="connsiteY811" fmla="*/ 305406 h 6858000"/>
              <a:gd name="connsiteX812" fmla="*/ 3890279 w 6517785"/>
              <a:gd name="connsiteY812" fmla="*/ 237811 h 6858000"/>
              <a:gd name="connsiteX813" fmla="*/ 3888936 w 6517785"/>
              <a:gd name="connsiteY813" fmla="*/ 229753 h 6858000"/>
              <a:gd name="connsiteX814" fmla="*/ 3818655 w 6517785"/>
              <a:gd name="connsiteY814" fmla="*/ 236020 h 6858000"/>
              <a:gd name="connsiteX815" fmla="*/ 3819998 w 6517785"/>
              <a:gd name="connsiteY815" fmla="*/ 248554 h 6858000"/>
              <a:gd name="connsiteX816" fmla="*/ 3848647 w 6517785"/>
              <a:gd name="connsiteY816" fmla="*/ 241392 h 6858000"/>
              <a:gd name="connsiteX817" fmla="*/ 3870135 w 6517785"/>
              <a:gd name="connsiteY817" fmla="*/ 275413 h 6858000"/>
              <a:gd name="connsiteX818" fmla="*/ 3924300 w 6517785"/>
              <a:gd name="connsiteY818" fmla="*/ 271384 h 6858000"/>
              <a:gd name="connsiteX819" fmla="*/ 3925643 w 6517785"/>
              <a:gd name="connsiteY819" fmla="*/ 261984 h 6858000"/>
              <a:gd name="connsiteX820" fmla="*/ 3870582 w 6517785"/>
              <a:gd name="connsiteY820" fmla="*/ 249897 h 6858000"/>
              <a:gd name="connsiteX821" fmla="*/ 3890279 w 6517785"/>
              <a:gd name="connsiteY821" fmla="*/ 237811 h 6858000"/>
              <a:gd name="connsiteX822" fmla="*/ 3888936 w 6517785"/>
              <a:gd name="connsiteY822" fmla="*/ 159024 h 6858000"/>
              <a:gd name="connsiteX823" fmla="*/ 3936835 w 6517785"/>
              <a:gd name="connsiteY823" fmla="*/ 191255 h 6858000"/>
              <a:gd name="connsiteX824" fmla="*/ 3968170 w 6517785"/>
              <a:gd name="connsiteY824" fmla="*/ 161710 h 6858000"/>
              <a:gd name="connsiteX825" fmla="*/ 3961455 w 6517785"/>
              <a:gd name="connsiteY825" fmla="*/ 150519 h 6858000"/>
              <a:gd name="connsiteX826" fmla="*/ 3888936 w 6517785"/>
              <a:gd name="connsiteY826" fmla="*/ 159024 h 6858000"/>
              <a:gd name="connsiteX827" fmla="*/ 6440541 w 6517785"/>
              <a:gd name="connsiteY827" fmla="*/ 3442090 h 6858000"/>
              <a:gd name="connsiteX828" fmla="*/ 6475011 w 6517785"/>
              <a:gd name="connsiteY828" fmla="*/ 3365095 h 6858000"/>
              <a:gd name="connsiteX829" fmla="*/ 6440541 w 6517785"/>
              <a:gd name="connsiteY829" fmla="*/ 3442090 h 6858000"/>
              <a:gd name="connsiteX830" fmla="*/ 2942604 w 6517785"/>
              <a:gd name="connsiteY830" fmla="*/ 6614139 h 6858000"/>
              <a:gd name="connsiteX831" fmla="*/ 2945737 w 6517785"/>
              <a:gd name="connsiteY831" fmla="*/ 6598024 h 6858000"/>
              <a:gd name="connsiteX832" fmla="*/ 2883962 w 6517785"/>
              <a:gd name="connsiteY832" fmla="*/ 6594443 h 6858000"/>
              <a:gd name="connsiteX833" fmla="*/ 2882619 w 6517785"/>
              <a:gd name="connsiteY833" fmla="*/ 6607424 h 6858000"/>
              <a:gd name="connsiteX834" fmla="*/ 2942604 w 6517785"/>
              <a:gd name="connsiteY834" fmla="*/ 6614139 h 6858000"/>
              <a:gd name="connsiteX835" fmla="*/ 3935044 w 6517785"/>
              <a:gd name="connsiteY835" fmla="*/ 261984 h 6858000"/>
              <a:gd name="connsiteX836" fmla="*/ 3940863 w 6517785"/>
              <a:gd name="connsiteY836" fmla="*/ 268251 h 6858000"/>
              <a:gd name="connsiteX837" fmla="*/ 3986524 w 6517785"/>
              <a:gd name="connsiteY837" fmla="*/ 258403 h 6858000"/>
              <a:gd name="connsiteX838" fmla="*/ 3989209 w 6517785"/>
              <a:gd name="connsiteY838" fmla="*/ 217666 h 6858000"/>
              <a:gd name="connsiteX839" fmla="*/ 3935044 w 6517785"/>
              <a:gd name="connsiteY839" fmla="*/ 261984 h 6858000"/>
              <a:gd name="connsiteX840" fmla="*/ 4024126 w 6517785"/>
              <a:gd name="connsiteY840" fmla="*/ 420900 h 6858000"/>
              <a:gd name="connsiteX841" fmla="*/ 3979809 w 6517785"/>
              <a:gd name="connsiteY841" fmla="*/ 401651 h 6858000"/>
              <a:gd name="connsiteX842" fmla="*/ 3969065 w 6517785"/>
              <a:gd name="connsiteY842" fmla="*/ 433881 h 6858000"/>
              <a:gd name="connsiteX843" fmla="*/ 4024126 w 6517785"/>
              <a:gd name="connsiteY843" fmla="*/ 420900 h 6858000"/>
            </a:gdLst>
            <a:ahLst/>
            <a:cxnLst/>
            <a:rect l="l" t="t" r="r" b="b"/>
            <a:pathLst>
              <a:path w="6517785" h="6858000">
                <a:moveTo>
                  <a:pt x="2180703" y="6458805"/>
                </a:moveTo>
                <a:cubicBezTo>
                  <a:pt x="2167274" y="6464624"/>
                  <a:pt x="2154292" y="6470891"/>
                  <a:pt x="2150711" y="6472234"/>
                </a:cubicBezTo>
                <a:cubicBezTo>
                  <a:pt x="2125642" y="6460148"/>
                  <a:pt x="2106393" y="6450747"/>
                  <a:pt x="2086697" y="6441346"/>
                </a:cubicBezTo>
                <a:cubicBezTo>
                  <a:pt x="2098336" y="6435975"/>
                  <a:pt x="2109079" y="6430603"/>
                  <a:pt x="2120270" y="6425231"/>
                </a:cubicBezTo>
                <a:cubicBezTo>
                  <a:pt x="2109974" y="6414040"/>
                  <a:pt x="2101021" y="6394791"/>
                  <a:pt x="2088935" y="6392552"/>
                </a:cubicBezTo>
                <a:cubicBezTo>
                  <a:pt x="2065657" y="6388972"/>
                  <a:pt x="2042827" y="6369722"/>
                  <a:pt x="2015968" y="6391210"/>
                </a:cubicBezTo>
                <a:cubicBezTo>
                  <a:pt x="2003881" y="6400610"/>
                  <a:pt x="1981051" y="6396581"/>
                  <a:pt x="1963145" y="6398820"/>
                </a:cubicBezTo>
                <a:cubicBezTo>
                  <a:pt x="1967622" y="6360769"/>
                  <a:pt x="1972098" y="6358979"/>
                  <a:pt x="2014625" y="6373304"/>
                </a:cubicBezTo>
                <a:cubicBezTo>
                  <a:pt x="2003434" y="6363455"/>
                  <a:pt x="1992242" y="6353607"/>
                  <a:pt x="1977918" y="6340625"/>
                </a:cubicBezTo>
                <a:cubicBezTo>
                  <a:pt x="1965831" y="6370618"/>
                  <a:pt x="1910322" y="6355398"/>
                  <a:pt x="1923752" y="6409116"/>
                </a:cubicBezTo>
                <a:cubicBezTo>
                  <a:pt x="1919723" y="6408220"/>
                  <a:pt x="1915247" y="6407325"/>
                  <a:pt x="1911218" y="6406430"/>
                </a:cubicBezTo>
                <a:cubicBezTo>
                  <a:pt x="1908084" y="6386286"/>
                  <a:pt x="1904951" y="6365693"/>
                  <a:pt x="1901369" y="6342416"/>
                </a:cubicBezTo>
                <a:cubicBezTo>
                  <a:pt x="1911665" y="6345549"/>
                  <a:pt x="1917037" y="6347340"/>
                  <a:pt x="1928676" y="6351369"/>
                </a:cubicBezTo>
                <a:cubicBezTo>
                  <a:pt x="1912561" y="6333463"/>
                  <a:pt x="1900922" y="6320033"/>
                  <a:pt x="1885254" y="6302575"/>
                </a:cubicBezTo>
                <a:cubicBezTo>
                  <a:pt x="1878539" y="6308842"/>
                  <a:pt x="1868243" y="6317795"/>
                  <a:pt x="1857500" y="6327643"/>
                </a:cubicBezTo>
                <a:cubicBezTo>
                  <a:pt x="1866900" y="6330329"/>
                  <a:pt x="1874958" y="6332568"/>
                  <a:pt x="1882568" y="6334806"/>
                </a:cubicBezTo>
                <a:cubicBezTo>
                  <a:pt x="1878987" y="6340178"/>
                  <a:pt x="1876749" y="6348235"/>
                  <a:pt x="1871825" y="6350921"/>
                </a:cubicBezTo>
                <a:cubicBezTo>
                  <a:pt x="1847204" y="6363455"/>
                  <a:pt x="1761703" y="6328986"/>
                  <a:pt x="1746483" y="6297651"/>
                </a:cubicBezTo>
                <a:cubicBezTo>
                  <a:pt x="1770656" y="6290936"/>
                  <a:pt x="1793933" y="6284669"/>
                  <a:pt x="1817211" y="6277954"/>
                </a:cubicBezTo>
                <a:cubicBezTo>
                  <a:pt x="1818107" y="6273925"/>
                  <a:pt x="1819449" y="6269897"/>
                  <a:pt x="1820345" y="6265420"/>
                </a:cubicBezTo>
                <a:cubicBezTo>
                  <a:pt x="1805125" y="6259601"/>
                  <a:pt x="1789904" y="6251991"/>
                  <a:pt x="1774237" y="6247962"/>
                </a:cubicBezTo>
                <a:cubicBezTo>
                  <a:pt x="1759912" y="6244380"/>
                  <a:pt x="1744692" y="6243933"/>
                  <a:pt x="1730815" y="6242142"/>
                </a:cubicBezTo>
                <a:cubicBezTo>
                  <a:pt x="1719624" y="6250648"/>
                  <a:pt x="1709327" y="6262734"/>
                  <a:pt x="1696793" y="6266763"/>
                </a:cubicBezTo>
                <a:cubicBezTo>
                  <a:pt x="1655609" y="6278850"/>
                  <a:pt x="1629646" y="6252886"/>
                  <a:pt x="1635465" y="6209464"/>
                </a:cubicBezTo>
                <a:cubicBezTo>
                  <a:pt x="1636808" y="6197377"/>
                  <a:pt x="1634122" y="6179471"/>
                  <a:pt x="1626065" y="6172756"/>
                </a:cubicBezTo>
                <a:cubicBezTo>
                  <a:pt x="1618455" y="6166489"/>
                  <a:pt x="1601444" y="6171414"/>
                  <a:pt x="1581747" y="6171414"/>
                </a:cubicBezTo>
                <a:cubicBezTo>
                  <a:pt x="1590700" y="6188872"/>
                  <a:pt x="1595624" y="6197825"/>
                  <a:pt x="1600549" y="6206778"/>
                </a:cubicBezTo>
                <a:cubicBezTo>
                  <a:pt x="1599206" y="6208568"/>
                  <a:pt x="1597863" y="6209911"/>
                  <a:pt x="1596967" y="6211702"/>
                </a:cubicBezTo>
                <a:cubicBezTo>
                  <a:pt x="1579509" y="6200063"/>
                  <a:pt x="1562051" y="6188424"/>
                  <a:pt x="1538325" y="6172756"/>
                </a:cubicBezTo>
                <a:cubicBezTo>
                  <a:pt x="1556231" y="6162908"/>
                  <a:pt x="1569213" y="6155298"/>
                  <a:pt x="1584881" y="6146793"/>
                </a:cubicBezTo>
                <a:cubicBezTo>
                  <a:pt x="1571004" y="6130677"/>
                  <a:pt x="1561155" y="6111428"/>
                  <a:pt x="1536535" y="6135602"/>
                </a:cubicBezTo>
                <a:cubicBezTo>
                  <a:pt x="1527134" y="6144555"/>
                  <a:pt x="1511019" y="6146793"/>
                  <a:pt x="1498037" y="6152164"/>
                </a:cubicBezTo>
                <a:cubicBezTo>
                  <a:pt x="1495351" y="6149479"/>
                  <a:pt x="1492665" y="6146345"/>
                  <a:pt x="1489979" y="6143659"/>
                </a:cubicBezTo>
                <a:cubicBezTo>
                  <a:pt x="1504751" y="6123067"/>
                  <a:pt x="1519076" y="6102475"/>
                  <a:pt x="1535192" y="6080093"/>
                </a:cubicBezTo>
                <a:cubicBezTo>
                  <a:pt x="1500275" y="6065320"/>
                  <a:pt x="1473864" y="6077407"/>
                  <a:pt x="1451481" y="6106952"/>
                </a:cubicBezTo>
                <a:cubicBezTo>
                  <a:pt x="1440290" y="6094865"/>
                  <a:pt x="1432232" y="6086360"/>
                  <a:pt x="1423279" y="6076959"/>
                </a:cubicBezTo>
                <a:cubicBezTo>
                  <a:pt x="1434918" y="6064425"/>
                  <a:pt x="1445214" y="6053234"/>
                  <a:pt x="1455958" y="6041595"/>
                </a:cubicBezTo>
                <a:cubicBezTo>
                  <a:pt x="1455062" y="6038461"/>
                  <a:pt x="1454167" y="6035328"/>
                  <a:pt x="1453272" y="6032194"/>
                </a:cubicBezTo>
                <a:cubicBezTo>
                  <a:pt x="1434918" y="6036223"/>
                  <a:pt x="1415669" y="6038014"/>
                  <a:pt x="1399106" y="6045176"/>
                </a:cubicBezTo>
                <a:cubicBezTo>
                  <a:pt x="1370904" y="6057263"/>
                  <a:pt x="1339121" y="6039357"/>
                  <a:pt x="1316738" y="5995487"/>
                </a:cubicBezTo>
                <a:cubicBezTo>
                  <a:pt x="1336435" y="5985639"/>
                  <a:pt x="1356132" y="5975343"/>
                  <a:pt x="1376724" y="5964599"/>
                </a:cubicBezTo>
                <a:cubicBezTo>
                  <a:pt x="1345836" y="5931473"/>
                  <a:pt x="1335540" y="5931025"/>
                  <a:pt x="1269287" y="5963256"/>
                </a:cubicBezTo>
                <a:cubicBezTo>
                  <a:pt x="1272869" y="5943560"/>
                  <a:pt x="1275107" y="5928339"/>
                  <a:pt x="1279136" y="5907300"/>
                </a:cubicBezTo>
                <a:cubicBezTo>
                  <a:pt x="1252724" y="5907300"/>
                  <a:pt x="1225865" y="5907300"/>
                  <a:pt x="1201245" y="5907300"/>
                </a:cubicBezTo>
                <a:cubicBezTo>
                  <a:pt x="1170357" y="5875069"/>
                  <a:pt x="1136783" y="5840153"/>
                  <a:pt x="1101866" y="5803892"/>
                </a:cubicBezTo>
                <a:cubicBezTo>
                  <a:pt x="1107238" y="5793149"/>
                  <a:pt x="1113953" y="5780167"/>
                  <a:pt x="1122906" y="5762261"/>
                </a:cubicBezTo>
                <a:cubicBezTo>
                  <a:pt x="1050834" y="5764500"/>
                  <a:pt x="1013679" y="5720630"/>
                  <a:pt x="979210" y="5668255"/>
                </a:cubicBezTo>
                <a:cubicBezTo>
                  <a:pt x="948770" y="5622147"/>
                  <a:pt x="906243" y="5584544"/>
                  <a:pt x="867745" y="5544703"/>
                </a:cubicBezTo>
                <a:cubicBezTo>
                  <a:pt x="857897" y="5534407"/>
                  <a:pt x="851630" y="5519635"/>
                  <a:pt x="840886" y="5510234"/>
                </a:cubicBezTo>
                <a:cubicBezTo>
                  <a:pt x="820742" y="5492776"/>
                  <a:pt x="798807" y="5477556"/>
                  <a:pt x="774186" y="5458754"/>
                </a:cubicBezTo>
                <a:cubicBezTo>
                  <a:pt x="775082" y="5457412"/>
                  <a:pt x="780006" y="5449801"/>
                  <a:pt x="784930" y="5442639"/>
                </a:cubicBezTo>
                <a:cubicBezTo>
                  <a:pt x="781349" y="5443534"/>
                  <a:pt x="777768" y="5443982"/>
                  <a:pt x="774634" y="5444877"/>
                </a:cubicBezTo>
                <a:cubicBezTo>
                  <a:pt x="767919" y="5426076"/>
                  <a:pt x="764786" y="5404141"/>
                  <a:pt x="753147" y="5389369"/>
                </a:cubicBezTo>
                <a:cubicBezTo>
                  <a:pt x="733898" y="5365195"/>
                  <a:pt x="711515" y="5340575"/>
                  <a:pt x="685552" y="5325355"/>
                </a:cubicBezTo>
                <a:cubicBezTo>
                  <a:pt x="647054" y="5302972"/>
                  <a:pt x="658693" y="5255521"/>
                  <a:pt x="630491" y="5229558"/>
                </a:cubicBezTo>
                <a:cubicBezTo>
                  <a:pt x="628253" y="5227319"/>
                  <a:pt x="638548" y="5212547"/>
                  <a:pt x="642577" y="5203594"/>
                </a:cubicBezTo>
                <a:cubicBezTo>
                  <a:pt x="645263" y="5197327"/>
                  <a:pt x="647501" y="5191060"/>
                  <a:pt x="649740" y="5185240"/>
                </a:cubicBezTo>
                <a:cubicBezTo>
                  <a:pt x="645263" y="5187478"/>
                  <a:pt x="640339" y="5191507"/>
                  <a:pt x="635863" y="5191060"/>
                </a:cubicBezTo>
                <a:cubicBezTo>
                  <a:pt x="625119" y="5189717"/>
                  <a:pt x="608556" y="5189717"/>
                  <a:pt x="605422" y="5183449"/>
                </a:cubicBezTo>
                <a:cubicBezTo>
                  <a:pt x="600051" y="5173601"/>
                  <a:pt x="604079" y="5159276"/>
                  <a:pt x="598708" y="5150323"/>
                </a:cubicBezTo>
                <a:cubicBezTo>
                  <a:pt x="588859" y="5133760"/>
                  <a:pt x="572744" y="5118093"/>
                  <a:pt x="570953" y="5100634"/>
                </a:cubicBezTo>
                <a:cubicBezTo>
                  <a:pt x="566029" y="5053183"/>
                  <a:pt x="530217" y="5029906"/>
                  <a:pt x="502910" y="4995884"/>
                </a:cubicBezTo>
                <a:cubicBezTo>
                  <a:pt x="509178" y="4990960"/>
                  <a:pt x="516340" y="4985141"/>
                  <a:pt x="530217" y="4974397"/>
                </a:cubicBezTo>
                <a:cubicBezTo>
                  <a:pt x="513654" y="4971263"/>
                  <a:pt x="503358" y="4972159"/>
                  <a:pt x="496196" y="4967682"/>
                </a:cubicBezTo>
                <a:cubicBezTo>
                  <a:pt x="480976" y="4958282"/>
                  <a:pt x="461727" y="4949329"/>
                  <a:pt x="455012" y="4935004"/>
                </a:cubicBezTo>
                <a:cubicBezTo>
                  <a:pt x="430839" y="4883524"/>
                  <a:pt x="410247" y="4829806"/>
                  <a:pt x="389655" y="4776535"/>
                </a:cubicBezTo>
                <a:cubicBezTo>
                  <a:pt x="383388" y="4760420"/>
                  <a:pt x="382493" y="4742514"/>
                  <a:pt x="376673" y="4726399"/>
                </a:cubicBezTo>
                <a:cubicBezTo>
                  <a:pt x="361453" y="4682529"/>
                  <a:pt x="336385" y="4644479"/>
                  <a:pt x="304601" y="4610457"/>
                </a:cubicBezTo>
                <a:cubicBezTo>
                  <a:pt x="300573" y="4605981"/>
                  <a:pt x="305497" y="4592999"/>
                  <a:pt x="305944" y="4584494"/>
                </a:cubicBezTo>
                <a:cubicBezTo>
                  <a:pt x="291172" y="4577331"/>
                  <a:pt x="278190" y="4570617"/>
                  <a:pt x="265208" y="4564349"/>
                </a:cubicBezTo>
                <a:cubicBezTo>
                  <a:pt x="280876" y="4533462"/>
                  <a:pt x="224920" y="4443484"/>
                  <a:pt x="178812" y="4423340"/>
                </a:cubicBezTo>
                <a:cubicBezTo>
                  <a:pt x="188212" y="4407672"/>
                  <a:pt x="173888" y="4362907"/>
                  <a:pt x="155982" y="4351268"/>
                </a:cubicBezTo>
                <a:cubicBezTo>
                  <a:pt x="117484" y="4326199"/>
                  <a:pt x="105845" y="4295759"/>
                  <a:pt x="114798" y="4261738"/>
                </a:cubicBezTo>
                <a:cubicBezTo>
                  <a:pt x="96444" y="4226821"/>
                  <a:pt x="81672" y="4199515"/>
                  <a:pt x="66004" y="4169970"/>
                </a:cubicBezTo>
                <a:cubicBezTo>
                  <a:pt x="68690" y="4167731"/>
                  <a:pt x="75405" y="4162807"/>
                  <a:pt x="83910" y="4155645"/>
                </a:cubicBezTo>
                <a:cubicBezTo>
                  <a:pt x="70480" y="4144901"/>
                  <a:pt x="59737" y="4135501"/>
                  <a:pt x="42726" y="4121623"/>
                </a:cubicBezTo>
                <a:cubicBezTo>
                  <a:pt x="87939" y="4115356"/>
                  <a:pt x="82567" y="4094317"/>
                  <a:pt x="64213" y="4067905"/>
                </a:cubicBezTo>
                <a:cubicBezTo>
                  <a:pt x="56156" y="4070591"/>
                  <a:pt x="47650" y="4073725"/>
                  <a:pt x="38697" y="4076858"/>
                </a:cubicBezTo>
                <a:cubicBezTo>
                  <a:pt x="38697" y="4049552"/>
                  <a:pt x="38697" y="4024483"/>
                  <a:pt x="38697" y="3996281"/>
                </a:cubicBezTo>
                <a:cubicBezTo>
                  <a:pt x="32430" y="3996281"/>
                  <a:pt x="22582" y="3996281"/>
                  <a:pt x="12286" y="3996281"/>
                </a:cubicBezTo>
                <a:cubicBezTo>
                  <a:pt x="16762" y="3967632"/>
                  <a:pt x="21239" y="3940325"/>
                  <a:pt x="26611" y="3906751"/>
                </a:cubicBezTo>
                <a:cubicBezTo>
                  <a:pt x="-32031" y="3865120"/>
                  <a:pt x="26611" y="3802897"/>
                  <a:pt x="12734" y="3748731"/>
                </a:cubicBezTo>
                <a:cubicBezTo>
                  <a:pt x="56603" y="3726796"/>
                  <a:pt x="58394" y="3728586"/>
                  <a:pt x="75852" y="3791257"/>
                </a:cubicBezTo>
                <a:cubicBezTo>
                  <a:pt x="90177" y="3785886"/>
                  <a:pt x="106740" y="3782752"/>
                  <a:pt x="118827" y="3774247"/>
                </a:cubicBezTo>
                <a:cubicBezTo>
                  <a:pt x="126884" y="3768875"/>
                  <a:pt x="135390" y="3751417"/>
                  <a:pt x="132704" y="3746045"/>
                </a:cubicBezTo>
                <a:cubicBezTo>
                  <a:pt x="113455" y="3712919"/>
                  <a:pt x="144790" y="3690536"/>
                  <a:pt x="146581" y="3664125"/>
                </a:cubicBezTo>
                <a:cubicBezTo>
                  <a:pt x="150162" y="3617122"/>
                  <a:pt x="188660" y="3612197"/>
                  <a:pt x="222681" y="3590710"/>
                </a:cubicBezTo>
                <a:cubicBezTo>
                  <a:pt x="190898" y="3586682"/>
                  <a:pt x="163592" y="3622046"/>
                  <a:pt x="142552" y="3585338"/>
                </a:cubicBezTo>
                <a:cubicBezTo>
                  <a:pt x="118827" y="3544155"/>
                  <a:pt x="179707" y="3545498"/>
                  <a:pt x="175678" y="3515058"/>
                </a:cubicBezTo>
                <a:cubicBezTo>
                  <a:pt x="194927" y="3516848"/>
                  <a:pt x="211938" y="3518639"/>
                  <a:pt x="229844" y="3519982"/>
                </a:cubicBezTo>
                <a:cubicBezTo>
                  <a:pt x="240587" y="3489541"/>
                  <a:pt x="243273" y="3465368"/>
                  <a:pt x="207014" y="3454177"/>
                </a:cubicBezTo>
                <a:cubicBezTo>
                  <a:pt x="207909" y="3483274"/>
                  <a:pt x="186869" y="3497599"/>
                  <a:pt x="149267" y="3497152"/>
                </a:cubicBezTo>
                <a:cubicBezTo>
                  <a:pt x="151505" y="3459549"/>
                  <a:pt x="154191" y="3421946"/>
                  <a:pt x="156429" y="3385239"/>
                </a:cubicBezTo>
                <a:cubicBezTo>
                  <a:pt x="169859" y="3383448"/>
                  <a:pt x="185974" y="3380763"/>
                  <a:pt x="204775" y="3378076"/>
                </a:cubicBezTo>
                <a:cubicBezTo>
                  <a:pt x="209252" y="3428213"/>
                  <a:pt x="245064" y="3424184"/>
                  <a:pt x="273714" y="3421051"/>
                </a:cubicBezTo>
                <a:cubicBezTo>
                  <a:pt x="293410" y="3391954"/>
                  <a:pt x="309973" y="3367333"/>
                  <a:pt x="326536" y="3342264"/>
                </a:cubicBezTo>
                <a:cubicBezTo>
                  <a:pt x="343547" y="3316748"/>
                  <a:pt x="359215" y="3290337"/>
                  <a:pt x="377121" y="3265716"/>
                </a:cubicBezTo>
                <a:cubicBezTo>
                  <a:pt x="384283" y="3255868"/>
                  <a:pt x="395474" y="3244229"/>
                  <a:pt x="406666" y="3241991"/>
                </a:cubicBezTo>
                <a:cubicBezTo>
                  <a:pt x="440687" y="3235276"/>
                  <a:pt x="469784" y="3240648"/>
                  <a:pt x="471127" y="3183796"/>
                </a:cubicBezTo>
                <a:cubicBezTo>
                  <a:pt x="471575" y="3148880"/>
                  <a:pt x="496196" y="3102324"/>
                  <a:pt x="529769" y="3071436"/>
                </a:cubicBezTo>
                <a:cubicBezTo>
                  <a:pt x="536037" y="3065617"/>
                  <a:pt x="540513" y="3052635"/>
                  <a:pt x="539170" y="3043682"/>
                </a:cubicBezTo>
                <a:cubicBezTo>
                  <a:pt x="534246" y="3012794"/>
                  <a:pt x="522159" y="2982354"/>
                  <a:pt x="520369" y="2951466"/>
                </a:cubicBezTo>
                <a:cubicBezTo>
                  <a:pt x="519026" y="2922816"/>
                  <a:pt x="502463" y="2922816"/>
                  <a:pt x="483662" y="2923264"/>
                </a:cubicBezTo>
                <a:cubicBezTo>
                  <a:pt x="464413" y="2923264"/>
                  <a:pt x="445164" y="2925950"/>
                  <a:pt x="427705" y="2927293"/>
                </a:cubicBezTo>
                <a:cubicBezTo>
                  <a:pt x="424124" y="2896853"/>
                  <a:pt x="421886" y="2872680"/>
                  <a:pt x="419200" y="2848954"/>
                </a:cubicBezTo>
                <a:cubicBezTo>
                  <a:pt x="457250" y="2825229"/>
                  <a:pt x="488138" y="2830153"/>
                  <a:pt x="501568" y="2865070"/>
                </a:cubicBezTo>
                <a:cubicBezTo>
                  <a:pt x="510968" y="2844477"/>
                  <a:pt x="520369" y="2823886"/>
                  <a:pt x="530217" y="2803294"/>
                </a:cubicBezTo>
                <a:cubicBezTo>
                  <a:pt x="536037" y="2791207"/>
                  <a:pt x="540065" y="2774644"/>
                  <a:pt x="549914" y="2769272"/>
                </a:cubicBezTo>
                <a:cubicBezTo>
                  <a:pt x="573639" y="2756738"/>
                  <a:pt x="571401" y="2726746"/>
                  <a:pt x="569163" y="2717345"/>
                </a:cubicBezTo>
                <a:cubicBezTo>
                  <a:pt x="557971" y="2671685"/>
                  <a:pt x="600051" y="2667656"/>
                  <a:pt x="613032" y="2643930"/>
                </a:cubicBezTo>
                <a:cubicBezTo>
                  <a:pt x="631386" y="2652883"/>
                  <a:pt x="647949" y="2658255"/>
                  <a:pt x="660931" y="2668551"/>
                </a:cubicBezTo>
                <a:cubicBezTo>
                  <a:pt x="668093" y="2674370"/>
                  <a:pt x="674808" y="2689143"/>
                  <a:pt x="672122" y="2697201"/>
                </a:cubicBezTo>
                <a:cubicBezTo>
                  <a:pt x="663169" y="2728088"/>
                  <a:pt x="648844" y="2758081"/>
                  <a:pt x="672570" y="2788521"/>
                </a:cubicBezTo>
                <a:cubicBezTo>
                  <a:pt x="673913" y="2790312"/>
                  <a:pt x="675703" y="2792998"/>
                  <a:pt x="675256" y="2795236"/>
                </a:cubicBezTo>
                <a:cubicBezTo>
                  <a:pt x="669884" y="2826571"/>
                  <a:pt x="668989" y="2859698"/>
                  <a:pt x="656454" y="2887900"/>
                </a:cubicBezTo>
                <a:cubicBezTo>
                  <a:pt x="645263" y="2912968"/>
                  <a:pt x="622881" y="2935351"/>
                  <a:pt x="600946" y="2953704"/>
                </a:cubicBezTo>
                <a:cubicBezTo>
                  <a:pt x="585726" y="2966238"/>
                  <a:pt x="580354" y="2970267"/>
                  <a:pt x="592441" y="2989964"/>
                </a:cubicBezTo>
                <a:cubicBezTo>
                  <a:pt x="600498" y="3002946"/>
                  <a:pt x="592888" y="3024881"/>
                  <a:pt x="594231" y="3042339"/>
                </a:cubicBezTo>
                <a:cubicBezTo>
                  <a:pt x="595574" y="3063378"/>
                  <a:pt x="599155" y="3083970"/>
                  <a:pt x="601841" y="3104562"/>
                </a:cubicBezTo>
                <a:cubicBezTo>
                  <a:pt x="602736" y="3109039"/>
                  <a:pt x="608556" y="3115754"/>
                  <a:pt x="607213" y="3117544"/>
                </a:cubicBezTo>
                <a:cubicBezTo>
                  <a:pt x="582145" y="3146194"/>
                  <a:pt x="599603" y="3179320"/>
                  <a:pt x="598260" y="3210208"/>
                </a:cubicBezTo>
                <a:cubicBezTo>
                  <a:pt x="597812" y="3219161"/>
                  <a:pt x="602289" y="3234828"/>
                  <a:pt x="608108" y="3236619"/>
                </a:cubicBezTo>
                <a:cubicBezTo>
                  <a:pt x="650635" y="3249601"/>
                  <a:pt x="653769" y="3291680"/>
                  <a:pt x="669884" y="3321225"/>
                </a:cubicBezTo>
                <a:cubicBezTo>
                  <a:pt x="694505" y="3366885"/>
                  <a:pt x="696743" y="3430004"/>
                  <a:pt x="730764" y="3463578"/>
                </a:cubicBezTo>
                <a:cubicBezTo>
                  <a:pt x="767472" y="3500285"/>
                  <a:pt x="771948" y="3532516"/>
                  <a:pt x="771053" y="3576833"/>
                </a:cubicBezTo>
                <a:cubicBezTo>
                  <a:pt x="770605" y="3596977"/>
                  <a:pt x="793883" y="3618465"/>
                  <a:pt x="792540" y="3638609"/>
                </a:cubicBezTo>
                <a:cubicBezTo>
                  <a:pt x="790750" y="3664125"/>
                  <a:pt x="775529" y="3689193"/>
                  <a:pt x="765681" y="3714262"/>
                </a:cubicBezTo>
                <a:cubicBezTo>
                  <a:pt x="763443" y="3719633"/>
                  <a:pt x="758071" y="3724110"/>
                  <a:pt x="754490" y="3728586"/>
                </a:cubicBezTo>
                <a:cubicBezTo>
                  <a:pt x="758071" y="3729482"/>
                  <a:pt x="761652" y="3730825"/>
                  <a:pt x="764786" y="3731720"/>
                </a:cubicBezTo>
                <a:cubicBezTo>
                  <a:pt x="760309" y="3753207"/>
                  <a:pt x="745537" y="3781409"/>
                  <a:pt x="753595" y="3794839"/>
                </a:cubicBezTo>
                <a:cubicBezTo>
                  <a:pt x="774634" y="3827965"/>
                  <a:pt x="751804" y="3839156"/>
                  <a:pt x="741956" y="3849004"/>
                </a:cubicBezTo>
                <a:cubicBezTo>
                  <a:pt x="753147" y="3900484"/>
                  <a:pt x="766576" y="3946592"/>
                  <a:pt x="771948" y="3993148"/>
                </a:cubicBezTo>
                <a:cubicBezTo>
                  <a:pt x="776872" y="4037017"/>
                  <a:pt x="802388" y="4084468"/>
                  <a:pt x="762995" y="4129681"/>
                </a:cubicBezTo>
                <a:cubicBezTo>
                  <a:pt x="769262" y="4130129"/>
                  <a:pt x="778663" y="4130576"/>
                  <a:pt x="786721" y="4131472"/>
                </a:cubicBezTo>
                <a:cubicBezTo>
                  <a:pt x="801493" y="4191009"/>
                  <a:pt x="816266" y="4250099"/>
                  <a:pt x="831933" y="4313218"/>
                </a:cubicBezTo>
                <a:cubicBezTo>
                  <a:pt x="843572" y="4306055"/>
                  <a:pt x="850287" y="4302027"/>
                  <a:pt x="849392" y="4302474"/>
                </a:cubicBezTo>
                <a:cubicBezTo>
                  <a:pt x="858792" y="4315456"/>
                  <a:pt x="864612" y="4326647"/>
                  <a:pt x="873565" y="4334705"/>
                </a:cubicBezTo>
                <a:cubicBezTo>
                  <a:pt x="916987" y="4373651"/>
                  <a:pt x="936236" y="4425130"/>
                  <a:pt x="945189" y="4480191"/>
                </a:cubicBezTo>
                <a:cubicBezTo>
                  <a:pt x="947427" y="4494516"/>
                  <a:pt x="934445" y="4511527"/>
                  <a:pt x="926835" y="4531671"/>
                </a:cubicBezTo>
                <a:cubicBezTo>
                  <a:pt x="951456" y="4548234"/>
                  <a:pt x="947875" y="4571512"/>
                  <a:pt x="925045" y="4597028"/>
                </a:cubicBezTo>
                <a:cubicBezTo>
                  <a:pt x="905796" y="4618068"/>
                  <a:pt x="908929" y="4637316"/>
                  <a:pt x="931759" y="4654775"/>
                </a:cubicBezTo>
                <a:cubicBezTo>
                  <a:pt x="938474" y="4660146"/>
                  <a:pt x="940712" y="4670890"/>
                  <a:pt x="946979" y="4682977"/>
                </a:cubicBezTo>
                <a:cubicBezTo>
                  <a:pt x="956380" y="4682977"/>
                  <a:pt x="970705" y="4682977"/>
                  <a:pt x="985030" y="4682977"/>
                </a:cubicBezTo>
                <a:cubicBezTo>
                  <a:pt x="985925" y="4685663"/>
                  <a:pt x="986373" y="4688349"/>
                  <a:pt x="987268" y="4690587"/>
                </a:cubicBezTo>
                <a:cubicBezTo>
                  <a:pt x="975629" y="4695063"/>
                  <a:pt x="963990" y="4699092"/>
                  <a:pt x="945189" y="4706255"/>
                </a:cubicBezTo>
                <a:cubicBezTo>
                  <a:pt x="959514" y="4738038"/>
                  <a:pt x="975181" y="4772955"/>
                  <a:pt x="990849" y="4807871"/>
                </a:cubicBezTo>
                <a:cubicBezTo>
                  <a:pt x="989506" y="4807871"/>
                  <a:pt x="988611" y="4807871"/>
                  <a:pt x="987268" y="4807423"/>
                </a:cubicBezTo>
                <a:cubicBezTo>
                  <a:pt x="989506" y="4824434"/>
                  <a:pt x="987716" y="4843235"/>
                  <a:pt x="995326" y="4857112"/>
                </a:cubicBezTo>
                <a:cubicBezTo>
                  <a:pt x="1012336" y="4887553"/>
                  <a:pt x="1016813" y="4928289"/>
                  <a:pt x="1058444" y="4941718"/>
                </a:cubicBezTo>
                <a:cubicBezTo>
                  <a:pt x="1065607" y="4943957"/>
                  <a:pt x="1075007" y="4956491"/>
                  <a:pt x="1074112" y="4963653"/>
                </a:cubicBezTo>
                <a:cubicBezTo>
                  <a:pt x="1069636" y="5004389"/>
                  <a:pt x="1105000" y="5023191"/>
                  <a:pt x="1119325" y="5053183"/>
                </a:cubicBezTo>
                <a:cubicBezTo>
                  <a:pt x="1125592" y="5065718"/>
                  <a:pt x="1150213" y="5081386"/>
                  <a:pt x="1122906" y="5097948"/>
                </a:cubicBezTo>
                <a:cubicBezTo>
                  <a:pt x="1132754" y="5109587"/>
                  <a:pt x="1140364" y="5124360"/>
                  <a:pt x="1152451" y="5132865"/>
                </a:cubicBezTo>
                <a:cubicBezTo>
                  <a:pt x="1184682" y="5155248"/>
                  <a:pt x="1227208" y="5168677"/>
                  <a:pt x="1250934" y="5197775"/>
                </a:cubicBezTo>
                <a:cubicBezTo>
                  <a:pt x="1299280" y="5256417"/>
                  <a:pt x="1370456" y="5299839"/>
                  <a:pt x="1384781" y="5383101"/>
                </a:cubicBezTo>
                <a:cubicBezTo>
                  <a:pt x="1391048" y="5418466"/>
                  <a:pt x="1413878" y="5422047"/>
                  <a:pt x="1435813" y="5413989"/>
                </a:cubicBezTo>
                <a:cubicBezTo>
                  <a:pt x="1450586" y="5431448"/>
                  <a:pt x="1459539" y="5451592"/>
                  <a:pt x="1473864" y="5457859"/>
                </a:cubicBezTo>
                <a:cubicBezTo>
                  <a:pt x="1504751" y="5471736"/>
                  <a:pt x="1519524" y="5506653"/>
                  <a:pt x="1559365" y="5510234"/>
                </a:cubicBezTo>
                <a:cubicBezTo>
                  <a:pt x="1579957" y="5512025"/>
                  <a:pt x="1598310" y="5538884"/>
                  <a:pt x="1616216" y="5553208"/>
                </a:cubicBezTo>
                <a:cubicBezTo>
                  <a:pt x="1630093" y="5553208"/>
                  <a:pt x="1644866" y="5553208"/>
                  <a:pt x="1659638" y="5553208"/>
                </a:cubicBezTo>
                <a:cubicBezTo>
                  <a:pt x="1659638" y="5557237"/>
                  <a:pt x="1660086" y="5561266"/>
                  <a:pt x="1660086" y="5565743"/>
                </a:cubicBezTo>
                <a:cubicBezTo>
                  <a:pt x="1653371" y="5566638"/>
                  <a:pt x="1646656" y="5567981"/>
                  <a:pt x="1639494" y="5568876"/>
                </a:cubicBezTo>
                <a:cubicBezTo>
                  <a:pt x="1635913" y="5617670"/>
                  <a:pt x="1685154" y="5621252"/>
                  <a:pt x="1707089" y="5647663"/>
                </a:cubicBezTo>
                <a:cubicBezTo>
                  <a:pt x="1723652" y="5667807"/>
                  <a:pt x="1747825" y="5681684"/>
                  <a:pt x="1769313" y="5696905"/>
                </a:cubicBezTo>
                <a:cubicBezTo>
                  <a:pt x="1784533" y="5707648"/>
                  <a:pt x="1803334" y="5714362"/>
                  <a:pt x="1817211" y="5726449"/>
                </a:cubicBezTo>
                <a:cubicBezTo>
                  <a:pt x="1831984" y="5738983"/>
                  <a:pt x="1865110" y="5733164"/>
                  <a:pt x="1859290" y="5767633"/>
                </a:cubicBezTo>
                <a:cubicBezTo>
                  <a:pt x="1858843" y="5769871"/>
                  <a:pt x="1866005" y="5774795"/>
                  <a:pt x="1870034" y="5775691"/>
                </a:cubicBezTo>
                <a:cubicBezTo>
                  <a:pt x="1937629" y="5790911"/>
                  <a:pt x="1984632" y="5841943"/>
                  <a:pt x="2032979" y="5882679"/>
                </a:cubicBezTo>
                <a:cubicBezTo>
                  <a:pt x="2084906" y="5926549"/>
                  <a:pt x="2142653" y="5940874"/>
                  <a:pt x="2201295" y="5961466"/>
                </a:cubicBezTo>
                <a:cubicBezTo>
                  <a:pt x="2227259" y="5970419"/>
                  <a:pt x="2250537" y="6000411"/>
                  <a:pt x="2283215" y="5975790"/>
                </a:cubicBezTo>
                <a:cubicBezTo>
                  <a:pt x="2286796" y="5973104"/>
                  <a:pt x="2296197" y="5978476"/>
                  <a:pt x="2302912" y="5979819"/>
                </a:cubicBezTo>
                <a:cubicBezTo>
                  <a:pt x="2304255" y="5980267"/>
                  <a:pt x="2306493" y="5980267"/>
                  <a:pt x="2306493" y="5980267"/>
                </a:cubicBezTo>
                <a:cubicBezTo>
                  <a:pt x="2311865" y="6033985"/>
                  <a:pt x="2369164" y="6010260"/>
                  <a:pt x="2393337" y="6038014"/>
                </a:cubicBezTo>
                <a:cubicBezTo>
                  <a:pt x="2407214" y="6053681"/>
                  <a:pt x="2428254" y="6063082"/>
                  <a:pt x="2446160" y="6075169"/>
                </a:cubicBezTo>
                <a:cubicBezTo>
                  <a:pt x="2462275" y="6085912"/>
                  <a:pt x="2474809" y="6098894"/>
                  <a:pt x="2498535" y="6083674"/>
                </a:cubicBezTo>
                <a:cubicBezTo>
                  <a:pt x="2508831" y="6076959"/>
                  <a:pt x="2531661" y="6089941"/>
                  <a:pt x="2549119" y="6093970"/>
                </a:cubicBezTo>
                <a:cubicBezTo>
                  <a:pt x="2570606" y="6098894"/>
                  <a:pt x="2594779" y="6111876"/>
                  <a:pt x="2613133" y="6106504"/>
                </a:cubicBezTo>
                <a:cubicBezTo>
                  <a:pt x="2665956" y="6089941"/>
                  <a:pt x="2712959" y="6110981"/>
                  <a:pt x="2742952" y="6141868"/>
                </a:cubicBezTo>
                <a:cubicBezTo>
                  <a:pt x="2774287" y="6174099"/>
                  <a:pt x="2803832" y="6181262"/>
                  <a:pt x="2842778" y="6179471"/>
                </a:cubicBezTo>
                <a:cubicBezTo>
                  <a:pt x="2862027" y="6178576"/>
                  <a:pt x="2881723" y="6182157"/>
                  <a:pt x="2900972" y="6182157"/>
                </a:cubicBezTo>
                <a:cubicBezTo>
                  <a:pt x="2918431" y="6182157"/>
                  <a:pt x="2936337" y="6180814"/>
                  <a:pt x="2953795" y="6178128"/>
                </a:cubicBezTo>
                <a:cubicBezTo>
                  <a:pt x="2978863" y="6174099"/>
                  <a:pt x="2999455" y="6176785"/>
                  <a:pt x="3012437" y="6202301"/>
                </a:cubicBezTo>
                <a:cubicBezTo>
                  <a:pt x="3026314" y="6230056"/>
                  <a:pt x="3041982" y="6238113"/>
                  <a:pt x="3076451" y="6222445"/>
                </a:cubicBezTo>
                <a:cubicBezTo>
                  <a:pt x="3104205" y="6209911"/>
                  <a:pt x="3142703" y="6223789"/>
                  <a:pt x="3174486" y="6217074"/>
                </a:cubicBezTo>
                <a:cubicBezTo>
                  <a:pt x="3210746" y="6209464"/>
                  <a:pt x="3221937" y="6236770"/>
                  <a:pt x="3242082" y="6253333"/>
                </a:cubicBezTo>
                <a:cubicBezTo>
                  <a:pt x="3247006" y="6257362"/>
                  <a:pt x="3259092" y="6257810"/>
                  <a:pt x="3265359" y="6254676"/>
                </a:cubicBezTo>
                <a:cubicBezTo>
                  <a:pt x="3288637" y="6242590"/>
                  <a:pt x="3309229" y="6226027"/>
                  <a:pt x="3332955" y="6216626"/>
                </a:cubicBezTo>
                <a:cubicBezTo>
                  <a:pt x="3347279" y="6210807"/>
                  <a:pt x="3368319" y="6208121"/>
                  <a:pt x="3382196" y="6214388"/>
                </a:cubicBezTo>
                <a:cubicBezTo>
                  <a:pt x="3418456" y="6230951"/>
                  <a:pt x="3452029" y="6226474"/>
                  <a:pt x="3487394" y="6213492"/>
                </a:cubicBezTo>
                <a:cubicBezTo>
                  <a:pt x="3493661" y="6211254"/>
                  <a:pt x="3502166" y="6211254"/>
                  <a:pt x="3508881" y="6213492"/>
                </a:cubicBezTo>
                <a:cubicBezTo>
                  <a:pt x="3565285" y="6229608"/>
                  <a:pt x="3619451" y="6208121"/>
                  <a:pt x="3674511" y="6204987"/>
                </a:cubicBezTo>
                <a:cubicBezTo>
                  <a:pt x="3725544" y="6202301"/>
                  <a:pt x="3777023" y="6199168"/>
                  <a:pt x="3827608" y="6194691"/>
                </a:cubicBezTo>
                <a:cubicBezTo>
                  <a:pt x="3865211" y="6191110"/>
                  <a:pt x="3902366" y="6184395"/>
                  <a:pt x="3939520" y="6180814"/>
                </a:cubicBezTo>
                <a:cubicBezTo>
                  <a:pt x="3956979" y="6179023"/>
                  <a:pt x="3975332" y="6178576"/>
                  <a:pt x="3992343" y="6181709"/>
                </a:cubicBezTo>
                <a:cubicBezTo>
                  <a:pt x="4008011" y="6184395"/>
                  <a:pt x="4022336" y="6192453"/>
                  <a:pt x="4031289" y="6196034"/>
                </a:cubicBezTo>
                <a:cubicBezTo>
                  <a:pt x="4043375" y="6176338"/>
                  <a:pt x="4050090" y="6164251"/>
                  <a:pt x="4057252" y="6152612"/>
                </a:cubicBezTo>
                <a:cubicBezTo>
                  <a:pt x="4064415" y="6160670"/>
                  <a:pt x="4071577" y="6169175"/>
                  <a:pt x="4084559" y="6183948"/>
                </a:cubicBezTo>
                <a:cubicBezTo>
                  <a:pt x="4110523" y="6160222"/>
                  <a:pt x="4138725" y="6133363"/>
                  <a:pt x="4168270" y="6108743"/>
                </a:cubicBezTo>
                <a:cubicBezTo>
                  <a:pt x="4183490" y="6096208"/>
                  <a:pt x="4200948" y="6083226"/>
                  <a:pt x="4219302" y="6078302"/>
                </a:cubicBezTo>
                <a:cubicBezTo>
                  <a:pt x="4254666" y="6068454"/>
                  <a:pt x="4287792" y="6044281"/>
                  <a:pt x="4328081" y="6057263"/>
                </a:cubicBezTo>
                <a:cubicBezTo>
                  <a:pt x="4332110" y="6058605"/>
                  <a:pt x="4340615" y="6055920"/>
                  <a:pt x="4341510" y="6053234"/>
                </a:cubicBezTo>
                <a:cubicBezTo>
                  <a:pt x="4353149" y="6016974"/>
                  <a:pt x="4391647" y="6022346"/>
                  <a:pt x="4407762" y="6028166"/>
                </a:cubicBezTo>
                <a:cubicBezTo>
                  <a:pt x="4446261" y="6042490"/>
                  <a:pt x="4469986" y="6040252"/>
                  <a:pt x="4490130" y="6003097"/>
                </a:cubicBezTo>
                <a:cubicBezTo>
                  <a:pt x="4494159" y="5995934"/>
                  <a:pt x="4512513" y="5997725"/>
                  <a:pt x="4523704" y="5993249"/>
                </a:cubicBezTo>
                <a:cubicBezTo>
                  <a:pt x="4580108" y="5969971"/>
                  <a:pt x="4636064" y="5944455"/>
                  <a:pt x="4692468" y="5922072"/>
                </a:cubicBezTo>
                <a:cubicBezTo>
                  <a:pt x="4720670" y="5910881"/>
                  <a:pt x="4750215" y="5897899"/>
                  <a:pt x="4779312" y="5897004"/>
                </a:cubicBezTo>
                <a:cubicBezTo>
                  <a:pt x="4805276" y="5896109"/>
                  <a:pt x="4814676" y="5881336"/>
                  <a:pt x="4830792" y="5868802"/>
                </a:cubicBezTo>
                <a:cubicBezTo>
                  <a:pt x="4862127" y="5844181"/>
                  <a:pt x="4900625" y="5828066"/>
                  <a:pt x="4928380" y="5799864"/>
                </a:cubicBezTo>
                <a:cubicBezTo>
                  <a:pt x="4967773" y="5760023"/>
                  <a:pt x="5030444" y="5755994"/>
                  <a:pt x="5062227" y="5717496"/>
                </a:cubicBezTo>
                <a:cubicBezTo>
                  <a:pt x="5101620" y="5669597"/>
                  <a:pt x="5157576" y="5649453"/>
                  <a:pt x="5200103" y="5607822"/>
                </a:cubicBezTo>
                <a:cubicBezTo>
                  <a:pt x="5252926" y="5556342"/>
                  <a:pt x="5318283" y="5517844"/>
                  <a:pt x="5372448" y="5467707"/>
                </a:cubicBezTo>
                <a:cubicBezTo>
                  <a:pt x="5411394" y="5431448"/>
                  <a:pt x="5438253" y="5383549"/>
                  <a:pt x="5474065" y="5343261"/>
                </a:cubicBezTo>
                <a:cubicBezTo>
                  <a:pt x="5510772" y="5301629"/>
                  <a:pt x="5547479" y="5261341"/>
                  <a:pt x="5570758" y="5208966"/>
                </a:cubicBezTo>
                <a:cubicBezTo>
                  <a:pt x="5577472" y="5194193"/>
                  <a:pt x="5601646" y="5183897"/>
                  <a:pt x="5619552" y="5177630"/>
                </a:cubicBezTo>
                <a:cubicBezTo>
                  <a:pt x="5642829" y="5169572"/>
                  <a:pt x="5658944" y="5161963"/>
                  <a:pt x="5667897" y="5134208"/>
                </a:cubicBezTo>
                <a:cubicBezTo>
                  <a:pt x="5675955" y="5109587"/>
                  <a:pt x="5684013" y="5080490"/>
                  <a:pt x="5715796" y="5068404"/>
                </a:cubicBezTo>
                <a:cubicBezTo>
                  <a:pt x="5726988" y="5064375"/>
                  <a:pt x="5732807" y="5046469"/>
                  <a:pt x="5741312" y="5034830"/>
                </a:cubicBezTo>
                <a:cubicBezTo>
                  <a:pt x="5756980" y="5013790"/>
                  <a:pt x="5772200" y="4992751"/>
                  <a:pt x="5788315" y="4972159"/>
                </a:cubicBezTo>
                <a:cubicBezTo>
                  <a:pt x="5791449" y="4968130"/>
                  <a:pt x="5796821" y="4965892"/>
                  <a:pt x="5798612" y="4961863"/>
                </a:cubicBezTo>
                <a:cubicBezTo>
                  <a:pt x="5825023" y="4907697"/>
                  <a:pt x="5846062" y="4849950"/>
                  <a:pt x="5879636" y="4800709"/>
                </a:cubicBezTo>
                <a:cubicBezTo>
                  <a:pt x="5900228" y="4770269"/>
                  <a:pt x="5923506" y="4748334"/>
                  <a:pt x="5927535" y="4706255"/>
                </a:cubicBezTo>
                <a:cubicBezTo>
                  <a:pt x="5930220" y="4679396"/>
                  <a:pt x="5972300" y="4658356"/>
                  <a:pt x="5982596" y="4629707"/>
                </a:cubicBezTo>
                <a:cubicBezTo>
                  <a:pt x="5993339" y="4600162"/>
                  <a:pt x="6015722" y="4577779"/>
                  <a:pt x="6023779" y="4553606"/>
                </a:cubicBezTo>
                <a:cubicBezTo>
                  <a:pt x="6034971" y="4520927"/>
                  <a:pt x="6051981" y="4490040"/>
                  <a:pt x="6061382" y="4458704"/>
                </a:cubicBezTo>
                <a:cubicBezTo>
                  <a:pt x="6079288" y="4399614"/>
                  <a:pt x="6120920" y="4345449"/>
                  <a:pt x="6107490" y="4278301"/>
                </a:cubicBezTo>
                <a:cubicBezTo>
                  <a:pt x="6106595" y="4274720"/>
                  <a:pt x="6105699" y="4268900"/>
                  <a:pt x="6107490" y="4267557"/>
                </a:cubicBezTo>
                <a:cubicBezTo>
                  <a:pt x="6157179" y="4227269"/>
                  <a:pt x="6135244" y="4159674"/>
                  <a:pt x="6167027" y="4112670"/>
                </a:cubicBezTo>
                <a:cubicBezTo>
                  <a:pt x="6171056" y="4106851"/>
                  <a:pt x="6175980" y="4095660"/>
                  <a:pt x="6173295" y="4092526"/>
                </a:cubicBezTo>
                <a:cubicBezTo>
                  <a:pt x="6148674" y="4062534"/>
                  <a:pt x="6168818" y="4046866"/>
                  <a:pt x="6191201" y="4031198"/>
                </a:cubicBezTo>
                <a:cubicBezTo>
                  <a:pt x="6194782" y="4028512"/>
                  <a:pt x="6199258" y="4023588"/>
                  <a:pt x="6198810" y="4020007"/>
                </a:cubicBezTo>
                <a:cubicBezTo>
                  <a:pt x="6194782" y="3956888"/>
                  <a:pt x="6230146" y="3896903"/>
                  <a:pt x="6212240" y="3831098"/>
                </a:cubicBezTo>
                <a:cubicBezTo>
                  <a:pt x="6208659" y="3817221"/>
                  <a:pt x="6231937" y="3796182"/>
                  <a:pt x="6244919" y="3775142"/>
                </a:cubicBezTo>
                <a:cubicBezTo>
                  <a:pt x="6230146" y="3762608"/>
                  <a:pt x="6227460" y="3744702"/>
                  <a:pt x="6232384" y="3713814"/>
                </a:cubicBezTo>
                <a:cubicBezTo>
                  <a:pt x="6235966" y="3687850"/>
                  <a:pt x="6241785" y="3665468"/>
                  <a:pt x="6249395" y="3640400"/>
                </a:cubicBezTo>
                <a:cubicBezTo>
                  <a:pt x="6256110" y="3618465"/>
                  <a:pt x="6243128" y="3591158"/>
                  <a:pt x="6239547" y="3566090"/>
                </a:cubicBezTo>
                <a:cubicBezTo>
                  <a:pt x="6238204" y="3558927"/>
                  <a:pt x="6235518" y="3550870"/>
                  <a:pt x="6237309" y="3544155"/>
                </a:cubicBezTo>
                <a:cubicBezTo>
                  <a:pt x="6254767" y="3488646"/>
                  <a:pt x="6248500" y="3433585"/>
                  <a:pt x="6238651" y="3377629"/>
                </a:cubicBezTo>
                <a:cubicBezTo>
                  <a:pt x="6238204" y="3374495"/>
                  <a:pt x="6239547" y="3368676"/>
                  <a:pt x="6241785" y="3367781"/>
                </a:cubicBezTo>
                <a:cubicBezTo>
                  <a:pt x="6269092" y="3354799"/>
                  <a:pt x="6257453" y="3333759"/>
                  <a:pt x="6253424" y="3314510"/>
                </a:cubicBezTo>
                <a:cubicBezTo>
                  <a:pt x="6245366" y="3274669"/>
                  <a:pt x="6237756" y="3234828"/>
                  <a:pt x="6231042" y="3194988"/>
                </a:cubicBezTo>
                <a:cubicBezTo>
                  <a:pt x="6230146" y="3189168"/>
                  <a:pt x="6236861" y="3182453"/>
                  <a:pt x="6239099" y="3176186"/>
                </a:cubicBezTo>
                <a:cubicBezTo>
                  <a:pt x="6247604" y="3155147"/>
                  <a:pt x="6259243" y="3135898"/>
                  <a:pt x="6235518" y="3113515"/>
                </a:cubicBezTo>
                <a:cubicBezTo>
                  <a:pt x="6227460" y="3105905"/>
                  <a:pt x="6234175" y="3082627"/>
                  <a:pt x="6234175" y="3070541"/>
                </a:cubicBezTo>
                <a:cubicBezTo>
                  <a:pt x="6226565" y="3033386"/>
                  <a:pt x="6217164" y="2999365"/>
                  <a:pt x="6213136" y="2964000"/>
                </a:cubicBezTo>
                <a:cubicBezTo>
                  <a:pt x="6210450" y="2938932"/>
                  <a:pt x="6219850" y="2915206"/>
                  <a:pt x="6196125" y="2891033"/>
                </a:cubicBezTo>
                <a:cubicBezTo>
                  <a:pt x="6181800" y="2876708"/>
                  <a:pt x="6183591" y="2845373"/>
                  <a:pt x="6179114" y="2821647"/>
                </a:cubicBezTo>
                <a:cubicBezTo>
                  <a:pt x="6175085" y="2799712"/>
                  <a:pt x="6184933" y="2774197"/>
                  <a:pt x="6160760" y="2757633"/>
                </a:cubicBezTo>
                <a:cubicBezTo>
                  <a:pt x="6158074" y="2755843"/>
                  <a:pt x="6161656" y="2744204"/>
                  <a:pt x="6163894" y="2737489"/>
                </a:cubicBezTo>
                <a:cubicBezTo>
                  <a:pt x="6175533" y="2700334"/>
                  <a:pt x="6175533" y="2700334"/>
                  <a:pt x="6145092" y="2676161"/>
                </a:cubicBezTo>
                <a:cubicBezTo>
                  <a:pt x="6148226" y="2674818"/>
                  <a:pt x="6151807" y="2673475"/>
                  <a:pt x="6154941" y="2672132"/>
                </a:cubicBezTo>
                <a:cubicBezTo>
                  <a:pt x="6146883" y="2651093"/>
                  <a:pt x="6138826" y="2630053"/>
                  <a:pt x="6131215" y="2608566"/>
                </a:cubicBezTo>
                <a:cubicBezTo>
                  <a:pt x="6128977" y="2601851"/>
                  <a:pt x="6125844" y="2594241"/>
                  <a:pt x="6127634" y="2587974"/>
                </a:cubicBezTo>
                <a:cubicBezTo>
                  <a:pt x="6139273" y="2547238"/>
                  <a:pt x="6120472" y="2514560"/>
                  <a:pt x="6102566" y="2480538"/>
                </a:cubicBezTo>
                <a:cubicBezTo>
                  <a:pt x="6095403" y="2466661"/>
                  <a:pt x="6087346" y="2450098"/>
                  <a:pt x="6088689" y="2435773"/>
                </a:cubicBezTo>
                <a:cubicBezTo>
                  <a:pt x="6090927" y="2408466"/>
                  <a:pt x="6094508" y="2384293"/>
                  <a:pt x="6058249" y="2378921"/>
                </a:cubicBezTo>
                <a:cubicBezTo>
                  <a:pt x="6056458" y="2378474"/>
                  <a:pt x="6053772" y="2375788"/>
                  <a:pt x="6053772" y="2373550"/>
                </a:cubicBezTo>
                <a:cubicBezTo>
                  <a:pt x="6048848" y="2340423"/>
                  <a:pt x="6044819" y="2307745"/>
                  <a:pt x="6041238" y="2284020"/>
                </a:cubicBezTo>
                <a:cubicBezTo>
                  <a:pt x="6016169" y="2246417"/>
                  <a:pt x="5998711" y="2212843"/>
                  <a:pt x="5974090" y="2185089"/>
                </a:cubicBezTo>
                <a:cubicBezTo>
                  <a:pt x="5948126" y="2156439"/>
                  <a:pt x="5954394" y="2107645"/>
                  <a:pt x="5912762" y="2090635"/>
                </a:cubicBezTo>
                <a:cubicBezTo>
                  <a:pt x="5918134" y="2036917"/>
                  <a:pt x="5855463" y="2014087"/>
                  <a:pt x="5853225" y="1963054"/>
                </a:cubicBezTo>
                <a:cubicBezTo>
                  <a:pt x="5852777" y="1955444"/>
                  <a:pt x="5842033" y="1948282"/>
                  <a:pt x="5837557" y="1940224"/>
                </a:cubicBezTo>
                <a:cubicBezTo>
                  <a:pt x="5820546" y="1910232"/>
                  <a:pt x="5803983" y="1879791"/>
                  <a:pt x="5787868" y="1849351"/>
                </a:cubicBezTo>
                <a:cubicBezTo>
                  <a:pt x="5787420" y="1848456"/>
                  <a:pt x="5788315" y="1846665"/>
                  <a:pt x="5787868" y="1845770"/>
                </a:cubicBezTo>
                <a:cubicBezTo>
                  <a:pt x="5763247" y="1811301"/>
                  <a:pt x="5739521" y="1775937"/>
                  <a:pt x="5713558" y="1742363"/>
                </a:cubicBezTo>
                <a:cubicBezTo>
                  <a:pt x="5699233" y="1724009"/>
                  <a:pt x="5681327" y="1708789"/>
                  <a:pt x="5665659" y="1691331"/>
                </a:cubicBezTo>
                <a:cubicBezTo>
                  <a:pt x="5642382" y="1664919"/>
                  <a:pt x="5617761" y="1639403"/>
                  <a:pt x="5598512" y="1610754"/>
                </a:cubicBezTo>
                <a:cubicBezTo>
                  <a:pt x="5581501" y="1586133"/>
                  <a:pt x="5556432" y="1569570"/>
                  <a:pt x="5539422" y="1548978"/>
                </a:cubicBezTo>
                <a:cubicBezTo>
                  <a:pt x="5505848" y="1507347"/>
                  <a:pt x="5486599" y="1453629"/>
                  <a:pt x="5459293" y="1400358"/>
                </a:cubicBezTo>
                <a:cubicBezTo>
                  <a:pt x="5410499" y="1405282"/>
                  <a:pt x="5382745" y="1369470"/>
                  <a:pt x="5359019" y="1323810"/>
                </a:cubicBezTo>
                <a:cubicBezTo>
                  <a:pt x="5346037" y="1298742"/>
                  <a:pt x="5328579" y="1279045"/>
                  <a:pt x="5293662" y="1277702"/>
                </a:cubicBezTo>
                <a:cubicBezTo>
                  <a:pt x="5276651" y="1276807"/>
                  <a:pt x="5260983" y="1255320"/>
                  <a:pt x="5244421" y="1243233"/>
                </a:cubicBezTo>
                <a:cubicBezTo>
                  <a:pt x="5179064" y="1193991"/>
                  <a:pt x="5113259" y="1144750"/>
                  <a:pt x="5049245" y="1093718"/>
                </a:cubicBezTo>
                <a:cubicBezTo>
                  <a:pt x="5041635" y="1087451"/>
                  <a:pt x="5043426" y="1069545"/>
                  <a:pt x="5039397" y="1051191"/>
                </a:cubicBezTo>
                <a:cubicBezTo>
                  <a:pt x="4955239" y="1035076"/>
                  <a:pt x="4881824" y="977776"/>
                  <a:pt x="4802142" y="933459"/>
                </a:cubicBezTo>
                <a:cubicBezTo>
                  <a:pt x="4747529" y="903019"/>
                  <a:pt x="4690678" y="876607"/>
                  <a:pt x="4635169" y="847510"/>
                </a:cubicBezTo>
                <a:cubicBezTo>
                  <a:pt x="4594880" y="826471"/>
                  <a:pt x="4555935" y="802745"/>
                  <a:pt x="4515198" y="783049"/>
                </a:cubicBezTo>
                <a:cubicBezTo>
                  <a:pt x="4484758" y="768276"/>
                  <a:pt x="4452975" y="757085"/>
                  <a:pt x="4420744" y="746789"/>
                </a:cubicBezTo>
                <a:cubicBezTo>
                  <a:pt x="4372846" y="731121"/>
                  <a:pt x="4324052" y="717244"/>
                  <a:pt x="4275706" y="703367"/>
                </a:cubicBezTo>
                <a:cubicBezTo>
                  <a:pt x="4268096" y="701129"/>
                  <a:pt x="4259143" y="702024"/>
                  <a:pt x="4250637" y="702024"/>
                </a:cubicBezTo>
                <a:cubicBezTo>
                  <a:pt x="4242132" y="702024"/>
                  <a:pt x="4230493" y="706053"/>
                  <a:pt x="4226017" y="702024"/>
                </a:cubicBezTo>
                <a:cubicBezTo>
                  <a:pt x="4196024" y="675165"/>
                  <a:pt x="4158421" y="672479"/>
                  <a:pt x="4121714" y="667107"/>
                </a:cubicBezTo>
                <a:cubicBezTo>
                  <a:pt x="4098884" y="663526"/>
                  <a:pt x="4076054" y="662183"/>
                  <a:pt x="4053224" y="660392"/>
                </a:cubicBezTo>
                <a:cubicBezTo>
                  <a:pt x="4042480" y="659497"/>
                  <a:pt x="4031289" y="661735"/>
                  <a:pt x="4020993" y="658602"/>
                </a:cubicBezTo>
                <a:cubicBezTo>
                  <a:pt x="3934149" y="634429"/>
                  <a:pt x="3845514" y="643829"/>
                  <a:pt x="3757775" y="639353"/>
                </a:cubicBezTo>
                <a:cubicBezTo>
                  <a:pt x="3706742" y="636667"/>
                  <a:pt x="3657501" y="651439"/>
                  <a:pt x="3604678" y="640248"/>
                </a:cubicBezTo>
                <a:cubicBezTo>
                  <a:pt x="3573790" y="633981"/>
                  <a:pt x="3529473" y="644725"/>
                  <a:pt x="3494556" y="671136"/>
                </a:cubicBezTo>
                <a:cubicBezTo>
                  <a:pt x="3464116" y="693966"/>
                  <a:pt x="3419799" y="715006"/>
                  <a:pt x="3384434" y="710977"/>
                </a:cubicBezTo>
                <a:cubicBezTo>
                  <a:pt x="3340117" y="706053"/>
                  <a:pt x="3314153" y="714558"/>
                  <a:pt x="3290428" y="748132"/>
                </a:cubicBezTo>
                <a:cubicBezTo>
                  <a:pt x="3287294" y="752608"/>
                  <a:pt x="3276998" y="753056"/>
                  <a:pt x="3270284" y="753056"/>
                </a:cubicBezTo>
                <a:cubicBezTo>
                  <a:pt x="3231786" y="751713"/>
                  <a:pt x="3192840" y="745446"/>
                  <a:pt x="3154342" y="748580"/>
                </a:cubicBezTo>
                <a:cubicBezTo>
                  <a:pt x="3110025" y="752161"/>
                  <a:pt x="3066155" y="762904"/>
                  <a:pt x="3029000" y="769619"/>
                </a:cubicBezTo>
                <a:cubicBezTo>
                  <a:pt x="3016914" y="805431"/>
                  <a:pt x="3006170" y="832738"/>
                  <a:pt x="2999455" y="860492"/>
                </a:cubicBezTo>
                <a:cubicBezTo>
                  <a:pt x="2994979" y="879293"/>
                  <a:pt x="2999008" y="899885"/>
                  <a:pt x="2995874" y="919134"/>
                </a:cubicBezTo>
                <a:cubicBezTo>
                  <a:pt x="2994531" y="928535"/>
                  <a:pt x="2985130" y="944203"/>
                  <a:pt x="2979311" y="944203"/>
                </a:cubicBezTo>
                <a:cubicBezTo>
                  <a:pt x="2950214" y="944203"/>
                  <a:pt x="2933203" y="956289"/>
                  <a:pt x="2918878" y="982253"/>
                </a:cubicBezTo>
                <a:cubicBezTo>
                  <a:pt x="2902763" y="1011798"/>
                  <a:pt x="2874561" y="1022094"/>
                  <a:pt x="2840092" y="1016722"/>
                </a:cubicBezTo>
                <a:cubicBezTo>
                  <a:pt x="2823976" y="1014484"/>
                  <a:pt x="2805175" y="1014931"/>
                  <a:pt x="2790850" y="1021646"/>
                </a:cubicBezTo>
                <a:cubicBezTo>
                  <a:pt x="2716093" y="1056563"/>
                  <a:pt x="2648497" y="1048057"/>
                  <a:pt x="2577321" y="1005531"/>
                </a:cubicBezTo>
                <a:cubicBezTo>
                  <a:pt x="2537928" y="982253"/>
                  <a:pt x="2487343" y="978224"/>
                  <a:pt x="2435864" y="963899"/>
                </a:cubicBezTo>
                <a:cubicBezTo>
                  <a:pt x="2431387" y="998368"/>
                  <a:pt x="2428701" y="1023884"/>
                  <a:pt x="2424225" y="1049400"/>
                </a:cubicBezTo>
                <a:cubicBezTo>
                  <a:pt x="2422434" y="1058353"/>
                  <a:pt x="2417958" y="1070888"/>
                  <a:pt x="2411243" y="1073574"/>
                </a:cubicBezTo>
                <a:cubicBezTo>
                  <a:pt x="2326637" y="1111624"/>
                  <a:pt x="2241136" y="1128187"/>
                  <a:pt x="2156530" y="1073126"/>
                </a:cubicBezTo>
                <a:cubicBezTo>
                  <a:pt x="2152949" y="1070888"/>
                  <a:pt x="2146234" y="1067754"/>
                  <a:pt x="2144443" y="1069097"/>
                </a:cubicBezTo>
                <a:cubicBezTo>
                  <a:pt x="2105498" y="1099090"/>
                  <a:pt x="2091173" y="1058353"/>
                  <a:pt x="2068343" y="1043133"/>
                </a:cubicBezTo>
                <a:cubicBezTo>
                  <a:pt x="2045065" y="1027466"/>
                  <a:pt x="2023130" y="1010007"/>
                  <a:pt x="1991795" y="987177"/>
                </a:cubicBezTo>
                <a:cubicBezTo>
                  <a:pt x="1964040" y="988520"/>
                  <a:pt x="1924647" y="996130"/>
                  <a:pt x="1902712" y="1036866"/>
                </a:cubicBezTo>
                <a:cubicBezTo>
                  <a:pt x="1892864" y="1054772"/>
                  <a:pt x="1887940" y="1075364"/>
                  <a:pt x="1877644" y="1093270"/>
                </a:cubicBezTo>
                <a:cubicBezTo>
                  <a:pt x="1863767" y="1117891"/>
                  <a:pt x="1846308" y="1140721"/>
                  <a:pt x="1831088" y="1164446"/>
                </a:cubicBezTo>
                <a:cubicBezTo>
                  <a:pt x="1793486" y="1223089"/>
                  <a:pt x="1779161" y="1231146"/>
                  <a:pt x="1708880" y="1228461"/>
                </a:cubicBezTo>
                <a:cubicBezTo>
                  <a:pt x="1712909" y="1258005"/>
                  <a:pt x="1698584" y="1259348"/>
                  <a:pt x="1673963" y="1253529"/>
                </a:cubicBezTo>
                <a:cubicBezTo>
                  <a:pt x="1635465" y="1244576"/>
                  <a:pt x="1595624" y="1238756"/>
                  <a:pt x="1556679" y="1233385"/>
                </a:cubicBezTo>
                <a:cubicBezTo>
                  <a:pt x="1549516" y="1232489"/>
                  <a:pt x="1539220" y="1236071"/>
                  <a:pt x="1533401" y="1240995"/>
                </a:cubicBezTo>
                <a:cubicBezTo>
                  <a:pt x="1509228" y="1261587"/>
                  <a:pt x="1486398" y="1283521"/>
                  <a:pt x="1462672" y="1304561"/>
                </a:cubicBezTo>
                <a:cubicBezTo>
                  <a:pt x="1434470" y="1329629"/>
                  <a:pt x="1350312" y="1323362"/>
                  <a:pt x="1323901" y="1292027"/>
                </a:cubicBezTo>
                <a:cubicBezTo>
                  <a:pt x="1311367" y="1276807"/>
                  <a:pt x="1274212" y="1272330"/>
                  <a:pt x="1295251" y="1238756"/>
                </a:cubicBezTo>
                <a:cubicBezTo>
                  <a:pt x="1306442" y="1220850"/>
                  <a:pt x="1315395" y="1198916"/>
                  <a:pt x="1331063" y="1185934"/>
                </a:cubicBezTo>
                <a:cubicBezTo>
                  <a:pt x="1361056" y="1161761"/>
                  <a:pt x="1395972" y="1143407"/>
                  <a:pt x="1428203" y="1121472"/>
                </a:cubicBezTo>
                <a:cubicBezTo>
                  <a:pt x="1437604" y="1115205"/>
                  <a:pt x="1443871" y="1104461"/>
                  <a:pt x="1455958" y="1090584"/>
                </a:cubicBezTo>
                <a:cubicBezTo>
                  <a:pt x="1424622" y="1095061"/>
                  <a:pt x="1403583" y="1098194"/>
                  <a:pt x="1378514" y="1101776"/>
                </a:cubicBezTo>
                <a:cubicBezTo>
                  <a:pt x="1380305" y="1089689"/>
                  <a:pt x="1381648" y="1080288"/>
                  <a:pt x="1382991" y="1067306"/>
                </a:cubicBezTo>
                <a:cubicBezTo>
                  <a:pt x="1370009" y="1069545"/>
                  <a:pt x="1360608" y="1072678"/>
                  <a:pt x="1351207" y="1072231"/>
                </a:cubicBezTo>
                <a:cubicBezTo>
                  <a:pt x="1326139" y="1071335"/>
                  <a:pt x="1302414" y="1074917"/>
                  <a:pt x="1283612" y="1045372"/>
                </a:cubicBezTo>
                <a:cubicBezTo>
                  <a:pt x="1261677" y="1011350"/>
                  <a:pt x="1227656" y="984939"/>
                  <a:pt x="1196321" y="952260"/>
                </a:cubicBezTo>
                <a:cubicBezTo>
                  <a:pt x="1202140" y="945098"/>
                  <a:pt x="1210645" y="936593"/>
                  <a:pt x="1216912" y="927192"/>
                </a:cubicBezTo>
                <a:cubicBezTo>
                  <a:pt x="1221837" y="919582"/>
                  <a:pt x="1228999" y="907048"/>
                  <a:pt x="1225865" y="902124"/>
                </a:cubicBezTo>
                <a:cubicBezTo>
                  <a:pt x="1210198" y="873474"/>
                  <a:pt x="1224522" y="853777"/>
                  <a:pt x="1237504" y="828709"/>
                </a:cubicBezTo>
                <a:cubicBezTo>
                  <a:pt x="1254963" y="794687"/>
                  <a:pt x="1276898" y="778124"/>
                  <a:pt x="1313605" y="774991"/>
                </a:cubicBezTo>
                <a:cubicBezTo>
                  <a:pt x="1328825" y="773648"/>
                  <a:pt x="1343597" y="765590"/>
                  <a:pt x="1363742" y="758875"/>
                </a:cubicBezTo>
                <a:cubicBezTo>
                  <a:pt x="1357027" y="749475"/>
                  <a:pt x="1351655" y="741417"/>
                  <a:pt x="1345836" y="732464"/>
                </a:cubicBezTo>
                <a:cubicBezTo>
                  <a:pt x="1346731" y="732016"/>
                  <a:pt x="1349865" y="731569"/>
                  <a:pt x="1352550" y="730226"/>
                </a:cubicBezTo>
                <a:cubicBezTo>
                  <a:pt x="1387467" y="708739"/>
                  <a:pt x="1421936" y="685908"/>
                  <a:pt x="1457301" y="665317"/>
                </a:cubicBezTo>
                <a:cubicBezTo>
                  <a:pt x="1476997" y="654125"/>
                  <a:pt x="1498037" y="639353"/>
                  <a:pt x="1519524" y="638010"/>
                </a:cubicBezTo>
                <a:cubicBezTo>
                  <a:pt x="1563394" y="635772"/>
                  <a:pt x="1603234" y="625923"/>
                  <a:pt x="1638599" y="599512"/>
                </a:cubicBezTo>
                <a:cubicBezTo>
                  <a:pt x="1641285" y="597274"/>
                  <a:pt x="1646656" y="598169"/>
                  <a:pt x="1648895" y="595931"/>
                </a:cubicBezTo>
                <a:cubicBezTo>
                  <a:pt x="1689631" y="548032"/>
                  <a:pt x="1716490" y="533260"/>
                  <a:pt x="1775132" y="507744"/>
                </a:cubicBezTo>
                <a:cubicBezTo>
                  <a:pt x="1800648" y="496552"/>
                  <a:pt x="1818107" y="468351"/>
                  <a:pt x="1842727" y="454026"/>
                </a:cubicBezTo>
                <a:cubicBezTo>
                  <a:pt x="1879435" y="432986"/>
                  <a:pt x="1912113" y="408813"/>
                  <a:pt x="1939420" y="375687"/>
                </a:cubicBezTo>
                <a:cubicBezTo>
                  <a:pt x="1952402" y="360019"/>
                  <a:pt x="1975232" y="350171"/>
                  <a:pt x="1995824" y="343456"/>
                </a:cubicBezTo>
                <a:cubicBezTo>
                  <a:pt x="2045065" y="326893"/>
                  <a:pt x="2096097" y="316597"/>
                  <a:pt x="2144443" y="297348"/>
                </a:cubicBezTo>
                <a:cubicBezTo>
                  <a:pt x="2178465" y="283919"/>
                  <a:pt x="2207562" y="258850"/>
                  <a:pt x="2240241" y="241840"/>
                </a:cubicBezTo>
                <a:cubicBezTo>
                  <a:pt x="2259042" y="231991"/>
                  <a:pt x="2281872" y="219905"/>
                  <a:pt x="2301121" y="223038"/>
                </a:cubicBezTo>
                <a:cubicBezTo>
                  <a:pt x="2344543" y="230201"/>
                  <a:pt x="2366926" y="195284"/>
                  <a:pt x="2398261" y="180512"/>
                </a:cubicBezTo>
                <a:cubicBezTo>
                  <a:pt x="2440788" y="160367"/>
                  <a:pt x="2482867" y="150071"/>
                  <a:pt x="2524051" y="167082"/>
                </a:cubicBezTo>
                <a:cubicBezTo>
                  <a:pt x="2521365" y="155443"/>
                  <a:pt x="2519574" y="146490"/>
                  <a:pt x="2517336" y="136642"/>
                </a:cubicBezTo>
                <a:cubicBezTo>
                  <a:pt x="2520917" y="135746"/>
                  <a:pt x="2524499" y="133956"/>
                  <a:pt x="2527632" y="133956"/>
                </a:cubicBezTo>
                <a:cubicBezTo>
                  <a:pt x="2548224" y="135746"/>
                  <a:pt x="2568816" y="141566"/>
                  <a:pt x="2588960" y="139328"/>
                </a:cubicBezTo>
                <a:cubicBezTo>
                  <a:pt x="2620743" y="135746"/>
                  <a:pt x="2651631" y="125451"/>
                  <a:pt x="2683414" y="120974"/>
                </a:cubicBezTo>
                <a:cubicBezTo>
                  <a:pt x="2692815" y="119631"/>
                  <a:pt x="2703559" y="130375"/>
                  <a:pt x="2716093" y="136642"/>
                </a:cubicBezTo>
                <a:cubicBezTo>
                  <a:pt x="2716093" y="135299"/>
                  <a:pt x="2715645" y="125003"/>
                  <a:pt x="2719674" y="116945"/>
                </a:cubicBezTo>
                <a:cubicBezTo>
                  <a:pt x="2723703" y="108887"/>
                  <a:pt x="2732656" y="103068"/>
                  <a:pt x="2739371" y="96353"/>
                </a:cubicBezTo>
                <a:cubicBezTo>
                  <a:pt x="2758619" y="115602"/>
                  <a:pt x="2766230" y="91429"/>
                  <a:pt x="2777868" y="85162"/>
                </a:cubicBezTo>
                <a:cubicBezTo>
                  <a:pt x="2798908" y="73075"/>
                  <a:pt x="2819052" y="58751"/>
                  <a:pt x="2844121" y="42635"/>
                </a:cubicBezTo>
                <a:cubicBezTo>
                  <a:pt x="2844121" y="42188"/>
                  <a:pt x="2840539" y="32339"/>
                  <a:pt x="2836958" y="22043"/>
                </a:cubicBezTo>
                <a:cubicBezTo>
                  <a:pt x="2870532" y="15329"/>
                  <a:pt x="2901868" y="2794"/>
                  <a:pt x="2930069" y="32787"/>
                </a:cubicBezTo>
                <a:cubicBezTo>
                  <a:pt x="2933651" y="36816"/>
                  <a:pt x="2952899" y="29653"/>
                  <a:pt x="2962300" y="23834"/>
                </a:cubicBezTo>
                <a:cubicBezTo>
                  <a:pt x="2986473" y="8166"/>
                  <a:pt x="3007961" y="-16455"/>
                  <a:pt x="3037505" y="15776"/>
                </a:cubicBezTo>
                <a:cubicBezTo>
                  <a:pt x="3041534" y="20253"/>
                  <a:pt x="3053173" y="17119"/>
                  <a:pt x="3060783" y="18462"/>
                </a:cubicBezTo>
                <a:cubicBezTo>
                  <a:pt x="3071527" y="20253"/>
                  <a:pt x="3082270" y="23834"/>
                  <a:pt x="3093462" y="25625"/>
                </a:cubicBezTo>
                <a:cubicBezTo>
                  <a:pt x="3103310" y="26968"/>
                  <a:pt x="3114054" y="29653"/>
                  <a:pt x="3122559" y="26968"/>
                </a:cubicBezTo>
                <a:cubicBezTo>
                  <a:pt x="3180306" y="8614"/>
                  <a:pt x="3236710" y="4137"/>
                  <a:pt x="3290875" y="37263"/>
                </a:cubicBezTo>
                <a:cubicBezTo>
                  <a:pt x="3304753" y="45769"/>
                  <a:pt x="3318630" y="54274"/>
                  <a:pt x="3331164" y="62332"/>
                </a:cubicBezTo>
                <a:cubicBezTo>
                  <a:pt x="3367871" y="58303"/>
                  <a:pt x="3405921" y="53827"/>
                  <a:pt x="3437257" y="50245"/>
                </a:cubicBezTo>
                <a:cubicBezTo>
                  <a:pt x="3448896" y="70390"/>
                  <a:pt x="3456954" y="88743"/>
                  <a:pt x="3469488" y="103068"/>
                </a:cubicBezTo>
                <a:cubicBezTo>
                  <a:pt x="3472174" y="106202"/>
                  <a:pt x="3490080" y="95010"/>
                  <a:pt x="3501719" y="91877"/>
                </a:cubicBezTo>
                <a:cubicBezTo>
                  <a:pt x="3509776" y="89639"/>
                  <a:pt x="3518729" y="86953"/>
                  <a:pt x="3526339" y="88743"/>
                </a:cubicBezTo>
                <a:cubicBezTo>
                  <a:pt x="3580505" y="100830"/>
                  <a:pt x="3633775" y="117840"/>
                  <a:pt x="3688389" y="125898"/>
                </a:cubicBezTo>
                <a:cubicBezTo>
                  <a:pt x="3721067" y="130822"/>
                  <a:pt x="3755536" y="121869"/>
                  <a:pt x="3789110" y="119183"/>
                </a:cubicBezTo>
                <a:cubicBezTo>
                  <a:pt x="3798511" y="118288"/>
                  <a:pt x="3811045" y="113364"/>
                  <a:pt x="3816864" y="117393"/>
                </a:cubicBezTo>
                <a:cubicBezTo>
                  <a:pt x="3862525" y="147833"/>
                  <a:pt x="3914004" y="133061"/>
                  <a:pt x="3962798" y="136642"/>
                </a:cubicBezTo>
                <a:cubicBezTo>
                  <a:pt x="3965037" y="136642"/>
                  <a:pt x="3969513" y="134404"/>
                  <a:pt x="3969513" y="134851"/>
                </a:cubicBezTo>
                <a:cubicBezTo>
                  <a:pt x="3993686" y="175587"/>
                  <a:pt x="4027260" y="138432"/>
                  <a:pt x="4059938" y="142461"/>
                </a:cubicBezTo>
                <a:cubicBezTo>
                  <a:pt x="4053224" y="154548"/>
                  <a:pt x="4048747" y="163053"/>
                  <a:pt x="4044271" y="172006"/>
                </a:cubicBezTo>
                <a:cubicBezTo>
                  <a:pt x="4080978" y="172901"/>
                  <a:pt x="4086350" y="181854"/>
                  <a:pt x="4070234" y="214533"/>
                </a:cubicBezTo>
                <a:cubicBezTo>
                  <a:pt x="4085902" y="216771"/>
                  <a:pt x="4103360" y="215428"/>
                  <a:pt x="4116790" y="221695"/>
                </a:cubicBezTo>
                <a:cubicBezTo>
                  <a:pt x="4140963" y="233334"/>
                  <a:pt x="4140515" y="264670"/>
                  <a:pt x="4119028" y="280785"/>
                </a:cubicBezTo>
                <a:cubicBezTo>
                  <a:pt x="4105598" y="290633"/>
                  <a:pt x="4093064" y="302272"/>
                  <a:pt x="4083216" y="315254"/>
                </a:cubicBezTo>
                <a:cubicBezTo>
                  <a:pt x="4080083" y="319283"/>
                  <a:pt x="4084559" y="331817"/>
                  <a:pt x="4088588" y="338532"/>
                </a:cubicBezTo>
                <a:cubicBezTo>
                  <a:pt x="4094407" y="347485"/>
                  <a:pt x="4102913" y="354647"/>
                  <a:pt x="4114551" y="367629"/>
                </a:cubicBezTo>
                <a:cubicBezTo>
                  <a:pt x="4131115" y="370315"/>
                  <a:pt x="4156183" y="351962"/>
                  <a:pt x="4179013" y="383745"/>
                </a:cubicBezTo>
                <a:cubicBezTo>
                  <a:pt x="4189309" y="398069"/>
                  <a:pt x="4231836" y="389116"/>
                  <a:pt x="4260038" y="391355"/>
                </a:cubicBezTo>
                <a:cubicBezTo>
                  <a:pt x="4284211" y="393593"/>
                  <a:pt x="4303012" y="402994"/>
                  <a:pt x="4322261" y="421347"/>
                </a:cubicBezTo>
                <a:cubicBezTo>
                  <a:pt x="4343749" y="441492"/>
                  <a:pt x="4375532" y="451787"/>
                  <a:pt x="4404181" y="462531"/>
                </a:cubicBezTo>
                <a:cubicBezTo>
                  <a:pt x="4456556" y="481780"/>
                  <a:pt x="4509827" y="498791"/>
                  <a:pt x="4563097" y="514906"/>
                </a:cubicBezTo>
                <a:cubicBezTo>
                  <a:pt x="4591747" y="523412"/>
                  <a:pt x="4621739" y="527888"/>
                  <a:pt x="4658446" y="535498"/>
                </a:cubicBezTo>
                <a:cubicBezTo>
                  <a:pt x="4655761" y="543556"/>
                  <a:pt x="4655313" y="561014"/>
                  <a:pt x="4646808" y="566834"/>
                </a:cubicBezTo>
                <a:cubicBezTo>
                  <a:pt x="4635169" y="574891"/>
                  <a:pt x="4615025" y="579815"/>
                  <a:pt x="4602490" y="575339"/>
                </a:cubicBezTo>
                <a:cubicBezTo>
                  <a:pt x="4535791" y="551613"/>
                  <a:pt x="4470433" y="524754"/>
                  <a:pt x="4405077" y="498343"/>
                </a:cubicBezTo>
                <a:cubicBezTo>
                  <a:pt x="4369265" y="483571"/>
                  <a:pt x="4335691" y="463426"/>
                  <a:pt x="4298984" y="452683"/>
                </a:cubicBezTo>
                <a:cubicBezTo>
                  <a:pt x="4266305" y="442834"/>
                  <a:pt x="4227807" y="449997"/>
                  <a:pt x="4197367" y="436567"/>
                </a:cubicBezTo>
                <a:cubicBezTo>
                  <a:pt x="4149021" y="415528"/>
                  <a:pt x="4101122" y="418214"/>
                  <a:pt x="4051880" y="418661"/>
                </a:cubicBezTo>
                <a:cubicBezTo>
                  <a:pt x="4046509" y="418661"/>
                  <a:pt x="4041137" y="422243"/>
                  <a:pt x="4026812" y="427167"/>
                </a:cubicBezTo>
                <a:cubicBezTo>
                  <a:pt x="4046509" y="440596"/>
                  <a:pt x="4059491" y="456264"/>
                  <a:pt x="4074711" y="458950"/>
                </a:cubicBezTo>
                <a:cubicBezTo>
                  <a:pt x="4106046" y="464769"/>
                  <a:pt x="4133353" y="479542"/>
                  <a:pt x="4168717" y="479989"/>
                </a:cubicBezTo>
                <a:cubicBezTo>
                  <a:pt x="4214378" y="479989"/>
                  <a:pt x="4269439" y="462531"/>
                  <a:pt x="4308384" y="515801"/>
                </a:cubicBezTo>
                <a:cubicBezTo>
                  <a:pt x="4323604" y="536393"/>
                  <a:pt x="4351806" y="562357"/>
                  <a:pt x="4391200" y="551166"/>
                </a:cubicBezTo>
                <a:cubicBezTo>
                  <a:pt x="4405524" y="547137"/>
                  <a:pt x="4425221" y="555195"/>
                  <a:pt x="4440441" y="562357"/>
                </a:cubicBezTo>
                <a:cubicBezTo>
                  <a:pt x="4485654" y="582501"/>
                  <a:pt x="4533552" y="595931"/>
                  <a:pt x="4573393" y="629505"/>
                </a:cubicBezTo>
                <a:cubicBezTo>
                  <a:pt x="4593537" y="646515"/>
                  <a:pt x="4625768" y="648754"/>
                  <a:pt x="4651732" y="659049"/>
                </a:cubicBezTo>
                <a:cubicBezTo>
                  <a:pt x="4682620" y="671136"/>
                  <a:pt x="4712165" y="690833"/>
                  <a:pt x="4743948" y="695757"/>
                </a:cubicBezTo>
                <a:cubicBezTo>
                  <a:pt x="4815124" y="706948"/>
                  <a:pt x="4854070" y="776334"/>
                  <a:pt x="4920322" y="789316"/>
                </a:cubicBezTo>
                <a:cubicBezTo>
                  <a:pt x="4962401" y="797821"/>
                  <a:pt x="5004928" y="829157"/>
                  <a:pt x="5052826" y="794240"/>
                </a:cubicBezTo>
                <a:cubicBezTo>
                  <a:pt x="5067151" y="783496"/>
                  <a:pt x="5098039" y="791554"/>
                  <a:pt x="5119974" y="796478"/>
                </a:cubicBezTo>
                <a:cubicBezTo>
                  <a:pt x="5129822" y="798716"/>
                  <a:pt x="5140118" y="814384"/>
                  <a:pt x="5143252" y="826023"/>
                </a:cubicBezTo>
                <a:cubicBezTo>
                  <a:pt x="5145042" y="832290"/>
                  <a:pt x="5133403" y="843929"/>
                  <a:pt x="5126241" y="851091"/>
                </a:cubicBezTo>
                <a:cubicBezTo>
                  <a:pt x="5118631" y="858254"/>
                  <a:pt x="5108782" y="862730"/>
                  <a:pt x="5098487" y="869893"/>
                </a:cubicBezTo>
                <a:cubicBezTo>
                  <a:pt x="5145490" y="895856"/>
                  <a:pt x="5148176" y="895409"/>
                  <a:pt x="5197865" y="845720"/>
                </a:cubicBezTo>
                <a:cubicBezTo>
                  <a:pt x="5224276" y="867207"/>
                  <a:pt x="5259641" y="868997"/>
                  <a:pt x="5284262" y="904362"/>
                </a:cubicBezTo>
                <a:cubicBezTo>
                  <a:pt x="5307987" y="938383"/>
                  <a:pt x="5321416" y="963899"/>
                  <a:pt x="5298586" y="1007321"/>
                </a:cubicBezTo>
                <a:cubicBezTo>
                  <a:pt x="5323654" y="1005531"/>
                  <a:pt x="5342904" y="1000607"/>
                  <a:pt x="5360362" y="1003740"/>
                </a:cubicBezTo>
                <a:cubicBezTo>
                  <a:pt x="5412737" y="1013588"/>
                  <a:pt x="5443625" y="1060144"/>
                  <a:pt x="5488390" y="1083870"/>
                </a:cubicBezTo>
                <a:cubicBezTo>
                  <a:pt x="5496000" y="1087898"/>
                  <a:pt x="5501819" y="1095061"/>
                  <a:pt x="5509877" y="1098194"/>
                </a:cubicBezTo>
                <a:cubicBezTo>
                  <a:pt x="5531364" y="1107595"/>
                  <a:pt x="5562252" y="1111624"/>
                  <a:pt x="5528678" y="1143855"/>
                </a:cubicBezTo>
                <a:cubicBezTo>
                  <a:pt x="5527783" y="1144750"/>
                  <a:pt x="5540317" y="1166237"/>
                  <a:pt x="5548375" y="1168028"/>
                </a:cubicBezTo>
                <a:cubicBezTo>
                  <a:pt x="5567176" y="1171609"/>
                  <a:pt x="5587320" y="1169371"/>
                  <a:pt x="5611494" y="1169371"/>
                </a:cubicBezTo>
                <a:cubicBezTo>
                  <a:pt x="5610151" y="1194887"/>
                  <a:pt x="5609255" y="1216822"/>
                  <a:pt x="5608360" y="1241442"/>
                </a:cubicBezTo>
                <a:cubicBezTo>
                  <a:pt x="5615075" y="1241890"/>
                  <a:pt x="5623132" y="1242785"/>
                  <a:pt x="5629400" y="1243233"/>
                </a:cubicBezTo>
                <a:cubicBezTo>
                  <a:pt x="5627609" y="1256662"/>
                  <a:pt x="5625371" y="1272330"/>
                  <a:pt x="5623132" y="1287103"/>
                </a:cubicBezTo>
                <a:cubicBezTo>
                  <a:pt x="5627161" y="1287998"/>
                  <a:pt x="5630295" y="1289789"/>
                  <a:pt x="5632085" y="1289341"/>
                </a:cubicBezTo>
                <a:cubicBezTo>
                  <a:pt x="5649544" y="1282179"/>
                  <a:pt x="5673270" y="1264273"/>
                  <a:pt x="5683118" y="1270092"/>
                </a:cubicBezTo>
                <a:cubicBezTo>
                  <a:pt x="5708634" y="1284417"/>
                  <a:pt x="5729226" y="1308590"/>
                  <a:pt x="5748027" y="1331868"/>
                </a:cubicBezTo>
                <a:cubicBezTo>
                  <a:pt x="5751608" y="1336344"/>
                  <a:pt x="5738179" y="1355145"/>
                  <a:pt x="5730121" y="1372604"/>
                </a:cubicBezTo>
                <a:cubicBezTo>
                  <a:pt x="5745789" y="1374395"/>
                  <a:pt x="5764590" y="1376185"/>
                  <a:pt x="5783391" y="1378423"/>
                </a:cubicBezTo>
                <a:cubicBezTo>
                  <a:pt x="5783391" y="1381557"/>
                  <a:pt x="5783839" y="1384690"/>
                  <a:pt x="5783839" y="1387824"/>
                </a:cubicBezTo>
                <a:cubicBezTo>
                  <a:pt x="5774438" y="1390957"/>
                  <a:pt x="5765485" y="1394539"/>
                  <a:pt x="5752503" y="1399015"/>
                </a:cubicBezTo>
                <a:cubicBezTo>
                  <a:pt x="5761456" y="1405282"/>
                  <a:pt x="5767724" y="1412445"/>
                  <a:pt x="5774438" y="1413340"/>
                </a:cubicBezTo>
                <a:cubicBezTo>
                  <a:pt x="5810250" y="1418712"/>
                  <a:pt x="5838452" y="1437513"/>
                  <a:pt x="5861283" y="1463477"/>
                </a:cubicBezTo>
                <a:cubicBezTo>
                  <a:pt x="5872026" y="1475563"/>
                  <a:pt x="5872474" y="1497051"/>
                  <a:pt x="5884113" y="1507794"/>
                </a:cubicBezTo>
                <a:cubicBezTo>
                  <a:pt x="5912314" y="1533758"/>
                  <a:pt x="5939173" y="1558826"/>
                  <a:pt x="5939621" y="1601353"/>
                </a:cubicBezTo>
                <a:cubicBezTo>
                  <a:pt x="5939621" y="1606277"/>
                  <a:pt x="5950813" y="1609858"/>
                  <a:pt x="5954841" y="1615678"/>
                </a:cubicBezTo>
                <a:cubicBezTo>
                  <a:pt x="5973643" y="1640299"/>
                  <a:pt x="5991996" y="1665815"/>
                  <a:pt x="6010797" y="1690883"/>
                </a:cubicBezTo>
                <a:cubicBezTo>
                  <a:pt x="6020646" y="1704313"/>
                  <a:pt x="6030942" y="1717294"/>
                  <a:pt x="6041685" y="1730724"/>
                </a:cubicBezTo>
                <a:cubicBezTo>
                  <a:pt x="6044819" y="1734305"/>
                  <a:pt x="6049743" y="1736991"/>
                  <a:pt x="6052429" y="1741020"/>
                </a:cubicBezTo>
                <a:cubicBezTo>
                  <a:pt x="6069440" y="1771908"/>
                  <a:pt x="6089136" y="1801453"/>
                  <a:pt x="6101223" y="1834131"/>
                </a:cubicBezTo>
                <a:cubicBezTo>
                  <a:pt x="6106147" y="1848008"/>
                  <a:pt x="6093613" y="1867705"/>
                  <a:pt x="6089136" y="1884268"/>
                </a:cubicBezTo>
                <a:cubicBezTo>
                  <a:pt x="6151360" y="1904860"/>
                  <a:pt x="6181800" y="1954101"/>
                  <a:pt x="6192544" y="2020354"/>
                </a:cubicBezTo>
                <a:cubicBezTo>
                  <a:pt x="6175980" y="2036917"/>
                  <a:pt x="6144645" y="2046317"/>
                  <a:pt x="6158522" y="2082577"/>
                </a:cubicBezTo>
                <a:cubicBezTo>
                  <a:pt x="6160313" y="2087053"/>
                  <a:pt x="6135692" y="2101826"/>
                  <a:pt x="6130768" y="2105855"/>
                </a:cubicBezTo>
                <a:cubicBezTo>
                  <a:pt x="6153598" y="2123313"/>
                  <a:pt x="6181800" y="2135400"/>
                  <a:pt x="6193886" y="2156887"/>
                </a:cubicBezTo>
                <a:cubicBezTo>
                  <a:pt x="6201944" y="2171212"/>
                  <a:pt x="6186724" y="2198966"/>
                  <a:pt x="6180904" y="2224034"/>
                </a:cubicBezTo>
                <a:cubicBezTo>
                  <a:pt x="6214031" y="2232092"/>
                  <a:pt x="6206421" y="2266114"/>
                  <a:pt x="6210002" y="2294763"/>
                </a:cubicBezTo>
                <a:cubicBezTo>
                  <a:pt x="6211345" y="2304164"/>
                  <a:pt x="6213136" y="2313117"/>
                  <a:pt x="6214478" y="2322517"/>
                </a:cubicBezTo>
                <a:cubicBezTo>
                  <a:pt x="6218955" y="2356539"/>
                  <a:pt x="6244471" y="2368625"/>
                  <a:pt x="6272225" y="2375340"/>
                </a:cubicBezTo>
                <a:cubicBezTo>
                  <a:pt x="6262377" y="2406676"/>
                  <a:pt x="6253424" y="2434430"/>
                  <a:pt x="6246262" y="2456365"/>
                </a:cubicBezTo>
                <a:cubicBezTo>
                  <a:pt x="6267749" y="2479195"/>
                  <a:pt x="6289684" y="2493520"/>
                  <a:pt x="6299532" y="2514112"/>
                </a:cubicBezTo>
                <a:cubicBezTo>
                  <a:pt x="6313857" y="2544552"/>
                  <a:pt x="6317886" y="2579469"/>
                  <a:pt x="6330420" y="2610804"/>
                </a:cubicBezTo>
                <a:cubicBezTo>
                  <a:pt x="6338478" y="2630501"/>
                  <a:pt x="6354145" y="2647064"/>
                  <a:pt x="6366232" y="2664970"/>
                </a:cubicBezTo>
                <a:cubicBezTo>
                  <a:pt x="6335792" y="2687352"/>
                  <a:pt x="6335792" y="2691829"/>
                  <a:pt x="6372051" y="2719135"/>
                </a:cubicBezTo>
                <a:cubicBezTo>
                  <a:pt x="6353698" y="2744652"/>
                  <a:pt x="6353250" y="2767482"/>
                  <a:pt x="6375185" y="2795684"/>
                </a:cubicBezTo>
                <a:cubicBezTo>
                  <a:pt x="6389957" y="2814485"/>
                  <a:pt x="6395329" y="2845373"/>
                  <a:pt x="6394881" y="2870441"/>
                </a:cubicBezTo>
                <a:cubicBezTo>
                  <a:pt x="6393986" y="2904015"/>
                  <a:pt x="6412340" y="2912520"/>
                  <a:pt x="6446361" y="2916549"/>
                </a:cubicBezTo>
                <a:cubicBezTo>
                  <a:pt x="6432484" y="2926845"/>
                  <a:pt x="6424874" y="2933112"/>
                  <a:pt x="6414578" y="2940722"/>
                </a:cubicBezTo>
                <a:cubicBezTo>
                  <a:pt x="6420397" y="2948780"/>
                  <a:pt x="6426217" y="2957285"/>
                  <a:pt x="6432484" y="2965791"/>
                </a:cubicBezTo>
                <a:cubicBezTo>
                  <a:pt x="6429798" y="2965343"/>
                  <a:pt x="6426664" y="2964895"/>
                  <a:pt x="6423979" y="2964895"/>
                </a:cubicBezTo>
                <a:cubicBezTo>
                  <a:pt x="6420845" y="2986383"/>
                  <a:pt x="6412340" y="3009213"/>
                  <a:pt x="6416369" y="3029357"/>
                </a:cubicBezTo>
                <a:cubicBezTo>
                  <a:pt x="6418607" y="3041891"/>
                  <a:pt x="6439646" y="3050396"/>
                  <a:pt x="6458000" y="3065169"/>
                </a:cubicBezTo>
                <a:cubicBezTo>
                  <a:pt x="6449047" y="3072331"/>
                  <a:pt x="6436961" y="3081732"/>
                  <a:pt x="6428008" y="3088895"/>
                </a:cubicBezTo>
                <a:cubicBezTo>
                  <a:pt x="6426664" y="3103667"/>
                  <a:pt x="6427112" y="3119335"/>
                  <a:pt x="6423979" y="3135002"/>
                </a:cubicBezTo>
                <a:cubicBezTo>
                  <a:pt x="6414578" y="3182901"/>
                  <a:pt x="6432037" y="3207969"/>
                  <a:pt x="6473668" y="3201255"/>
                </a:cubicBezTo>
                <a:cubicBezTo>
                  <a:pt x="6483964" y="3199464"/>
                  <a:pt x="6492917" y="3187825"/>
                  <a:pt x="6504556" y="3179320"/>
                </a:cubicBezTo>
                <a:cubicBezTo>
                  <a:pt x="6508137" y="3186930"/>
                  <a:pt x="6513061" y="3198569"/>
                  <a:pt x="6522014" y="3217818"/>
                </a:cubicBezTo>
                <a:cubicBezTo>
                  <a:pt x="6492469" y="3221847"/>
                  <a:pt x="6467400" y="3224980"/>
                  <a:pt x="6436065" y="3229009"/>
                </a:cubicBezTo>
                <a:cubicBezTo>
                  <a:pt x="6440094" y="3248706"/>
                  <a:pt x="6438751" y="3283175"/>
                  <a:pt x="6450838" y="3288994"/>
                </a:cubicBezTo>
                <a:cubicBezTo>
                  <a:pt x="6467400" y="3297052"/>
                  <a:pt x="6494259" y="3283175"/>
                  <a:pt x="6517538" y="3278251"/>
                </a:cubicBezTo>
                <a:cubicBezTo>
                  <a:pt x="6513509" y="3321673"/>
                  <a:pt x="6509032" y="3361513"/>
                  <a:pt x="6506794" y="3401354"/>
                </a:cubicBezTo>
                <a:cubicBezTo>
                  <a:pt x="6505899" y="3413888"/>
                  <a:pt x="6509480" y="3427318"/>
                  <a:pt x="6513956" y="3438957"/>
                </a:cubicBezTo>
                <a:cubicBezTo>
                  <a:pt x="6530071" y="3481484"/>
                  <a:pt x="6519776" y="3502971"/>
                  <a:pt x="6476802" y="3513714"/>
                </a:cubicBezTo>
                <a:cubicBezTo>
                  <a:pt x="6443675" y="3521772"/>
                  <a:pt x="6428455" y="3547736"/>
                  <a:pt x="6437408" y="3581310"/>
                </a:cubicBezTo>
                <a:cubicBezTo>
                  <a:pt x="6442780" y="3601454"/>
                  <a:pt x="6455762" y="3600111"/>
                  <a:pt x="6471877" y="3595635"/>
                </a:cubicBezTo>
                <a:cubicBezTo>
                  <a:pt x="6482173" y="3592949"/>
                  <a:pt x="6495155" y="3591158"/>
                  <a:pt x="6504556" y="3594739"/>
                </a:cubicBezTo>
                <a:cubicBezTo>
                  <a:pt x="6509480" y="3596977"/>
                  <a:pt x="6513956" y="3616674"/>
                  <a:pt x="6510375" y="3619808"/>
                </a:cubicBezTo>
                <a:cubicBezTo>
                  <a:pt x="6501422" y="3627865"/>
                  <a:pt x="6488440" y="3632789"/>
                  <a:pt x="6476353" y="3635923"/>
                </a:cubicBezTo>
                <a:cubicBezTo>
                  <a:pt x="6467400" y="3638161"/>
                  <a:pt x="6457105" y="3635475"/>
                  <a:pt x="6444123" y="3634580"/>
                </a:cubicBezTo>
                <a:cubicBezTo>
                  <a:pt x="6458000" y="3669497"/>
                  <a:pt x="6401149" y="3702623"/>
                  <a:pt x="6448152" y="3740673"/>
                </a:cubicBezTo>
                <a:cubicBezTo>
                  <a:pt x="6450838" y="3732615"/>
                  <a:pt x="6451285" y="3723662"/>
                  <a:pt x="6455762" y="3719633"/>
                </a:cubicBezTo>
                <a:cubicBezTo>
                  <a:pt x="6460238" y="3715605"/>
                  <a:pt x="6470087" y="3713367"/>
                  <a:pt x="6475011" y="3715605"/>
                </a:cubicBezTo>
                <a:cubicBezTo>
                  <a:pt x="6482173" y="3718738"/>
                  <a:pt x="6489783" y="3725901"/>
                  <a:pt x="6492469" y="3733063"/>
                </a:cubicBezTo>
                <a:cubicBezTo>
                  <a:pt x="6493812" y="3736644"/>
                  <a:pt x="6487545" y="3746940"/>
                  <a:pt x="6482173" y="3749626"/>
                </a:cubicBezTo>
                <a:cubicBezTo>
                  <a:pt x="6469191" y="3755893"/>
                  <a:pt x="6453971" y="3757236"/>
                  <a:pt x="6441437" y="3763951"/>
                </a:cubicBezTo>
                <a:cubicBezTo>
                  <a:pt x="6404282" y="3783648"/>
                  <a:pt x="6406968" y="3821250"/>
                  <a:pt x="6408311" y="3854376"/>
                </a:cubicBezTo>
                <a:cubicBezTo>
                  <a:pt x="6408758" y="3865120"/>
                  <a:pt x="6430693" y="3876311"/>
                  <a:pt x="6444123" y="3885712"/>
                </a:cubicBezTo>
                <a:cubicBezTo>
                  <a:pt x="6458000" y="3895112"/>
                  <a:pt x="6489783" y="3892427"/>
                  <a:pt x="6478144" y="3917495"/>
                </a:cubicBezTo>
                <a:cubicBezTo>
                  <a:pt x="6470982" y="3933163"/>
                  <a:pt x="6443675" y="3939877"/>
                  <a:pt x="6425322" y="3950621"/>
                </a:cubicBezTo>
                <a:cubicBezTo>
                  <a:pt x="6420397" y="3946592"/>
                  <a:pt x="6415026" y="3943011"/>
                  <a:pt x="6410102" y="3938982"/>
                </a:cubicBezTo>
                <a:cubicBezTo>
                  <a:pt x="6399358" y="3979271"/>
                  <a:pt x="6387719" y="4019111"/>
                  <a:pt x="6379214" y="4059848"/>
                </a:cubicBezTo>
                <a:cubicBezTo>
                  <a:pt x="6377870" y="4066115"/>
                  <a:pt x="6391300" y="4079992"/>
                  <a:pt x="6399805" y="4082230"/>
                </a:cubicBezTo>
                <a:cubicBezTo>
                  <a:pt x="6423531" y="4088497"/>
                  <a:pt x="6426664" y="4098346"/>
                  <a:pt x="6415921" y="4119385"/>
                </a:cubicBezTo>
                <a:cubicBezTo>
                  <a:pt x="6408758" y="4133262"/>
                  <a:pt x="6407416" y="4149378"/>
                  <a:pt x="6402491" y="4164150"/>
                </a:cubicBezTo>
                <a:cubicBezTo>
                  <a:pt x="6399805" y="4173103"/>
                  <a:pt x="6395329" y="4182056"/>
                  <a:pt x="6387272" y="4188323"/>
                </a:cubicBezTo>
                <a:cubicBezTo>
                  <a:pt x="6387272" y="4165941"/>
                  <a:pt x="6387272" y="4143558"/>
                  <a:pt x="6387272" y="4120280"/>
                </a:cubicBezTo>
                <a:cubicBezTo>
                  <a:pt x="6348326" y="4145796"/>
                  <a:pt x="6335344" y="4237565"/>
                  <a:pt x="6363098" y="4255023"/>
                </a:cubicBezTo>
                <a:cubicBezTo>
                  <a:pt x="6353250" y="4262633"/>
                  <a:pt x="6342058" y="4271139"/>
                  <a:pt x="6327734" y="4282778"/>
                </a:cubicBezTo>
                <a:cubicBezTo>
                  <a:pt x="6344297" y="4292178"/>
                  <a:pt x="6354593" y="4298445"/>
                  <a:pt x="6368022" y="4306055"/>
                </a:cubicBezTo>
                <a:cubicBezTo>
                  <a:pt x="6356831" y="4312770"/>
                  <a:pt x="6346983" y="4318590"/>
                  <a:pt x="6341611" y="4322171"/>
                </a:cubicBezTo>
                <a:cubicBezTo>
                  <a:pt x="6351011" y="4336943"/>
                  <a:pt x="6369366" y="4352611"/>
                  <a:pt x="6368917" y="4367383"/>
                </a:cubicBezTo>
                <a:cubicBezTo>
                  <a:pt x="6368470" y="4382156"/>
                  <a:pt x="6351907" y="4400957"/>
                  <a:pt x="6337582" y="4409463"/>
                </a:cubicBezTo>
                <a:cubicBezTo>
                  <a:pt x="6324152" y="4417520"/>
                  <a:pt x="6304008" y="4415282"/>
                  <a:pt x="6278940" y="4418416"/>
                </a:cubicBezTo>
                <a:cubicBezTo>
                  <a:pt x="6299532" y="4431397"/>
                  <a:pt x="6313409" y="4439455"/>
                  <a:pt x="6336687" y="4454228"/>
                </a:cubicBezTo>
                <a:cubicBezTo>
                  <a:pt x="6316990" y="4471238"/>
                  <a:pt x="6303113" y="4486458"/>
                  <a:pt x="6286550" y="4496754"/>
                </a:cubicBezTo>
                <a:cubicBezTo>
                  <a:pt x="6264615" y="4510184"/>
                  <a:pt x="6265063" y="4526747"/>
                  <a:pt x="6275359" y="4545548"/>
                </a:cubicBezTo>
                <a:cubicBezTo>
                  <a:pt x="6278940" y="4552711"/>
                  <a:pt x="6286998" y="4557187"/>
                  <a:pt x="6292369" y="4562559"/>
                </a:cubicBezTo>
                <a:cubicBezTo>
                  <a:pt x="6278045" y="4580465"/>
                  <a:pt x="6264168" y="4597028"/>
                  <a:pt x="6253424" y="4610010"/>
                </a:cubicBezTo>
                <a:cubicBezTo>
                  <a:pt x="6238204" y="4608667"/>
                  <a:pt x="6222984" y="4606876"/>
                  <a:pt x="6207763" y="4606876"/>
                </a:cubicBezTo>
                <a:cubicBezTo>
                  <a:pt x="6205973" y="4606876"/>
                  <a:pt x="6201944" y="4624334"/>
                  <a:pt x="6203287" y="4624782"/>
                </a:cubicBezTo>
                <a:cubicBezTo>
                  <a:pt x="6213136" y="4628811"/>
                  <a:pt x="6223431" y="4631497"/>
                  <a:pt x="6239547" y="4635974"/>
                </a:cubicBezTo>
                <a:cubicBezTo>
                  <a:pt x="6246262" y="4639555"/>
                  <a:pt x="6210450" y="4670443"/>
                  <a:pt x="6243575" y="4661937"/>
                </a:cubicBezTo>
                <a:cubicBezTo>
                  <a:pt x="6238651" y="4688349"/>
                  <a:pt x="6235518" y="4714312"/>
                  <a:pt x="6227908" y="4738485"/>
                </a:cubicBezTo>
                <a:cubicBezTo>
                  <a:pt x="6222984" y="4753705"/>
                  <a:pt x="6211345" y="4767135"/>
                  <a:pt x="6197468" y="4790413"/>
                </a:cubicBezTo>
                <a:cubicBezTo>
                  <a:pt x="6198810" y="4818615"/>
                  <a:pt x="6186277" y="4852188"/>
                  <a:pt x="6154493" y="4879495"/>
                </a:cubicBezTo>
                <a:cubicBezTo>
                  <a:pt x="6139721" y="4892477"/>
                  <a:pt x="6130768" y="4911279"/>
                  <a:pt x="6119577" y="4927841"/>
                </a:cubicBezTo>
                <a:cubicBezTo>
                  <a:pt x="6094956" y="4963653"/>
                  <a:pt x="6070783" y="4999913"/>
                  <a:pt x="6045267" y="5035277"/>
                </a:cubicBezTo>
                <a:cubicBezTo>
                  <a:pt x="6040790" y="5041545"/>
                  <a:pt x="6030942" y="5047364"/>
                  <a:pt x="6023332" y="5047364"/>
                </a:cubicBezTo>
                <a:cubicBezTo>
                  <a:pt x="5990653" y="5047364"/>
                  <a:pt x="5987520" y="5059898"/>
                  <a:pt x="6001397" y="5086310"/>
                </a:cubicBezTo>
                <a:cubicBezTo>
                  <a:pt x="6004978" y="5093024"/>
                  <a:pt x="5999159" y="5109140"/>
                  <a:pt x="5992444" y="5114959"/>
                </a:cubicBezTo>
                <a:cubicBezTo>
                  <a:pt x="5987072" y="5119436"/>
                  <a:pt x="5973643" y="5114064"/>
                  <a:pt x="5964242" y="5113616"/>
                </a:cubicBezTo>
                <a:cubicBezTo>
                  <a:pt x="5951708" y="5113616"/>
                  <a:pt x="5939621" y="5114511"/>
                  <a:pt x="5917686" y="5115854"/>
                </a:cubicBezTo>
                <a:cubicBezTo>
                  <a:pt x="5962451" y="5155248"/>
                  <a:pt x="5962004" y="5163305"/>
                  <a:pt x="5923954" y="5193746"/>
                </a:cubicBezTo>
                <a:cubicBezTo>
                  <a:pt x="5917686" y="5198670"/>
                  <a:pt x="5915448" y="5208070"/>
                  <a:pt x="5910972" y="5214785"/>
                </a:cubicBezTo>
                <a:cubicBezTo>
                  <a:pt x="5887694" y="5250149"/>
                  <a:pt x="5866207" y="5285961"/>
                  <a:pt x="5840690" y="5319535"/>
                </a:cubicBezTo>
                <a:cubicBezTo>
                  <a:pt x="5833080" y="5329383"/>
                  <a:pt x="5814727" y="5330279"/>
                  <a:pt x="5805774" y="5333412"/>
                </a:cubicBezTo>
                <a:cubicBezTo>
                  <a:pt x="5799954" y="5354452"/>
                  <a:pt x="5794583" y="5371463"/>
                  <a:pt x="5789659" y="5388473"/>
                </a:cubicBezTo>
                <a:cubicBezTo>
                  <a:pt x="5783391" y="5388026"/>
                  <a:pt x="5777572" y="5387130"/>
                  <a:pt x="5771305" y="5386683"/>
                </a:cubicBezTo>
                <a:cubicBezTo>
                  <a:pt x="5769962" y="5370120"/>
                  <a:pt x="5768619" y="5353109"/>
                  <a:pt x="5767276" y="5338784"/>
                </a:cubicBezTo>
                <a:cubicBezTo>
                  <a:pt x="5753847" y="5345947"/>
                  <a:pt x="5717139" y="5347737"/>
                  <a:pt x="5752951" y="5387578"/>
                </a:cubicBezTo>
                <a:cubicBezTo>
                  <a:pt x="5759218" y="5394741"/>
                  <a:pt x="5745341" y="5420257"/>
                  <a:pt x="5741760" y="5433686"/>
                </a:cubicBezTo>
                <a:cubicBezTo>
                  <a:pt x="5719377" y="5427419"/>
                  <a:pt x="5702367" y="5422495"/>
                  <a:pt x="5685356" y="5418018"/>
                </a:cubicBezTo>
                <a:cubicBezTo>
                  <a:pt x="5716691" y="5461888"/>
                  <a:pt x="5715348" y="5465917"/>
                  <a:pt x="5672374" y="5480689"/>
                </a:cubicBezTo>
                <a:cubicBezTo>
                  <a:pt x="5661183" y="5507996"/>
                  <a:pt x="5651335" y="5530826"/>
                  <a:pt x="5642829" y="5550970"/>
                </a:cubicBezTo>
                <a:cubicBezTo>
                  <a:pt x="5619552" y="5536198"/>
                  <a:pt x="5604331" y="5526349"/>
                  <a:pt x="5592693" y="5518740"/>
                </a:cubicBezTo>
                <a:cubicBezTo>
                  <a:pt x="5575682" y="5545599"/>
                  <a:pt x="5560461" y="5567981"/>
                  <a:pt x="5547928" y="5591707"/>
                </a:cubicBezTo>
                <a:cubicBezTo>
                  <a:pt x="5542555" y="5601555"/>
                  <a:pt x="5542108" y="5614537"/>
                  <a:pt x="5542108" y="5626176"/>
                </a:cubicBezTo>
                <a:cubicBezTo>
                  <a:pt x="5541660" y="5651691"/>
                  <a:pt x="5524202" y="5666017"/>
                  <a:pt x="5500029" y="5659749"/>
                </a:cubicBezTo>
                <a:cubicBezTo>
                  <a:pt x="5486152" y="5656168"/>
                  <a:pt x="5468246" y="5647215"/>
                  <a:pt x="5458845" y="5652140"/>
                </a:cubicBezTo>
                <a:cubicBezTo>
                  <a:pt x="5438253" y="5663778"/>
                  <a:pt x="5421690" y="5682579"/>
                  <a:pt x="5404680" y="5700038"/>
                </a:cubicBezTo>
                <a:cubicBezTo>
                  <a:pt x="5403336" y="5701381"/>
                  <a:pt x="5410499" y="5715706"/>
                  <a:pt x="5416318" y="5718391"/>
                </a:cubicBezTo>
                <a:cubicBezTo>
                  <a:pt x="5423481" y="5721973"/>
                  <a:pt x="5435119" y="5716601"/>
                  <a:pt x="5441387" y="5720630"/>
                </a:cubicBezTo>
                <a:cubicBezTo>
                  <a:pt x="5448996" y="5725554"/>
                  <a:pt x="5453025" y="5735850"/>
                  <a:pt x="5458845" y="5744355"/>
                </a:cubicBezTo>
                <a:cubicBezTo>
                  <a:pt x="5438253" y="5757337"/>
                  <a:pt x="5419004" y="5772557"/>
                  <a:pt x="5397069" y="5781510"/>
                </a:cubicBezTo>
                <a:cubicBezTo>
                  <a:pt x="5388116" y="5785091"/>
                  <a:pt x="5373792" y="5774348"/>
                  <a:pt x="5354542" y="5767185"/>
                </a:cubicBezTo>
                <a:cubicBezTo>
                  <a:pt x="5349618" y="5773005"/>
                  <a:pt x="5338875" y="5783301"/>
                  <a:pt x="5330369" y="5795835"/>
                </a:cubicBezTo>
                <a:cubicBezTo>
                  <a:pt x="5312016" y="5822694"/>
                  <a:pt x="5295453" y="5850001"/>
                  <a:pt x="5275756" y="5880889"/>
                </a:cubicBezTo>
                <a:cubicBezTo>
                  <a:pt x="5272175" y="5877755"/>
                  <a:pt x="5262774" y="5869250"/>
                  <a:pt x="5250688" y="5858059"/>
                </a:cubicBezTo>
                <a:cubicBezTo>
                  <a:pt x="5225171" y="5873726"/>
                  <a:pt x="5198312" y="5889842"/>
                  <a:pt x="5164739" y="5910433"/>
                </a:cubicBezTo>
                <a:cubicBezTo>
                  <a:pt x="5183540" y="5916253"/>
                  <a:pt x="5193388" y="5919386"/>
                  <a:pt x="5204580" y="5922968"/>
                </a:cubicBezTo>
                <a:cubicBezTo>
                  <a:pt x="5199208" y="5954751"/>
                  <a:pt x="5178616" y="5943112"/>
                  <a:pt x="5162500" y="5939531"/>
                </a:cubicBezTo>
                <a:cubicBezTo>
                  <a:pt x="5129822" y="5932816"/>
                  <a:pt x="5116840" y="5943560"/>
                  <a:pt x="5106097" y="5976238"/>
                </a:cubicBezTo>
                <a:cubicBezTo>
                  <a:pt x="5101173" y="5990563"/>
                  <a:pt x="5084610" y="6001307"/>
                  <a:pt x="5072523" y="6012945"/>
                </a:cubicBezTo>
                <a:cubicBezTo>
                  <a:pt x="5063122" y="6021898"/>
                  <a:pt x="5053274" y="6029508"/>
                  <a:pt x="5036263" y="6043833"/>
                </a:cubicBezTo>
                <a:cubicBezTo>
                  <a:pt x="5038054" y="6075616"/>
                  <a:pt x="5026863" y="6086360"/>
                  <a:pt x="4979412" y="6101580"/>
                </a:cubicBezTo>
                <a:cubicBezTo>
                  <a:pt x="4961953" y="6106952"/>
                  <a:pt x="4948076" y="6124410"/>
                  <a:pt x="4931961" y="6134706"/>
                </a:cubicBezTo>
                <a:cubicBezTo>
                  <a:pt x="4924798" y="6139183"/>
                  <a:pt x="4914503" y="6138287"/>
                  <a:pt x="4906445" y="6141868"/>
                </a:cubicBezTo>
                <a:cubicBezTo>
                  <a:pt x="4892120" y="6148136"/>
                  <a:pt x="4871976" y="6151717"/>
                  <a:pt x="4865261" y="6162908"/>
                </a:cubicBezTo>
                <a:cubicBezTo>
                  <a:pt x="4833926" y="6216626"/>
                  <a:pt x="4778864" y="6238561"/>
                  <a:pt x="4729175" y="6265420"/>
                </a:cubicBezTo>
                <a:cubicBezTo>
                  <a:pt x="4696944" y="6282431"/>
                  <a:pt x="4658446" y="6286907"/>
                  <a:pt x="4622634" y="6297203"/>
                </a:cubicBezTo>
                <a:cubicBezTo>
                  <a:pt x="4619054" y="6298098"/>
                  <a:pt x="4613234" y="6298994"/>
                  <a:pt x="4612786" y="6301232"/>
                </a:cubicBezTo>
                <a:cubicBezTo>
                  <a:pt x="4600252" y="6350474"/>
                  <a:pt x="4557725" y="6320928"/>
                  <a:pt x="4530866" y="6332568"/>
                </a:cubicBezTo>
                <a:cubicBezTo>
                  <a:pt x="4512960" y="6340178"/>
                  <a:pt x="4494159" y="6346445"/>
                  <a:pt x="4478044" y="6356740"/>
                </a:cubicBezTo>
                <a:cubicBezTo>
                  <a:pt x="4433279" y="6385838"/>
                  <a:pt x="4386723" y="6410458"/>
                  <a:pt x="4331662" y="6414040"/>
                </a:cubicBezTo>
                <a:cubicBezTo>
                  <a:pt x="4324947" y="6414487"/>
                  <a:pt x="4317785" y="6419859"/>
                  <a:pt x="4312413" y="6424336"/>
                </a:cubicBezTo>
                <a:cubicBezTo>
                  <a:pt x="4264067" y="6465072"/>
                  <a:pt x="4208558" y="6483873"/>
                  <a:pt x="4144992" y="6476711"/>
                </a:cubicBezTo>
                <a:cubicBezTo>
                  <a:pt x="4140068" y="6476263"/>
                  <a:pt x="4134696" y="6476263"/>
                  <a:pt x="4130219" y="6478502"/>
                </a:cubicBezTo>
                <a:cubicBezTo>
                  <a:pt x="4094855" y="6495960"/>
                  <a:pt x="4059491" y="6514314"/>
                  <a:pt x="4018307" y="6534905"/>
                </a:cubicBezTo>
                <a:cubicBezTo>
                  <a:pt x="4061281" y="6551021"/>
                  <a:pt x="4096645" y="6562212"/>
                  <a:pt x="4135591" y="6542963"/>
                </a:cubicBezTo>
                <a:cubicBezTo>
                  <a:pt x="4143201" y="6538934"/>
                  <a:pt x="4154840" y="6541173"/>
                  <a:pt x="4164241" y="6542515"/>
                </a:cubicBezTo>
                <a:cubicBezTo>
                  <a:pt x="4211244" y="6549678"/>
                  <a:pt x="4252876" y="6528191"/>
                  <a:pt x="4296298" y="6517447"/>
                </a:cubicBezTo>
                <a:cubicBezTo>
                  <a:pt x="4334348" y="6508046"/>
                  <a:pt x="4373294" y="6501332"/>
                  <a:pt x="4411791" y="6493274"/>
                </a:cubicBezTo>
                <a:cubicBezTo>
                  <a:pt x="4413582" y="6497303"/>
                  <a:pt x="4415373" y="6501779"/>
                  <a:pt x="4417163" y="6505808"/>
                </a:cubicBezTo>
                <a:cubicBezTo>
                  <a:pt x="4431936" y="6487455"/>
                  <a:pt x="4444022" y="6466415"/>
                  <a:pt x="4461928" y="6452090"/>
                </a:cubicBezTo>
                <a:cubicBezTo>
                  <a:pt x="4474910" y="6441346"/>
                  <a:pt x="4497292" y="6430603"/>
                  <a:pt x="4512065" y="6434632"/>
                </a:cubicBezTo>
                <a:cubicBezTo>
                  <a:pt x="4546086" y="6443585"/>
                  <a:pt x="4573393" y="6441346"/>
                  <a:pt x="4602043" y="6418964"/>
                </a:cubicBezTo>
                <a:cubicBezTo>
                  <a:pt x="4614129" y="6409563"/>
                  <a:pt x="4634273" y="6410458"/>
                  <a:pt x="4653970" y="6406430"/>
                </a:cubicBezTo>
                <a:cubicBezTo>
                  <a:pt x="4653522" y="6400163"/>
                  <a:pt x="4653075" y="6392552"/>
                  <a:pt x="4653075" y="6391657"/>
                </a:cubicBezTo>
                <a:cubicBezTo>
                  <a:pt x="4673667" y="6378675"/>
                  <a:pt x="4691125" y="6367484"/>
                  <a:pt x="4708584" y="6356740"/>
                </a:cubicBezTo>
                <a:cubicBezTo>
                  <a:pt x="4714403" y="6353160"/>
                  <a:pt x="4722461" y="6345997"/>
                  <a:pt x="4726937" y="6347340"/>
                </a:cubicBezTo>
                <a:cubicBezTo>
                  <a:pt x="4757825" y="6356740"/>
                  <a:pt x="4777969" y="6344207"/>
                  <a:pt x="4802590" y="6325853"/>
                </a:cubicBezTo>
                <a:cubicBezTo>
                  <a:pt x="4823182" y="6310185"/>
                  <a:pt x="4854965" y="6309290"/>
                  <a:pt x="4881376" y="6300784"/>
                </a:cubicBezTo>
                <a:cubicBezTo>
                  <a:pt x="4899730" y="6294517"/>
                  <a:pt x="4917188" y="6286012"/>
                  <a:pt x="4932856" y="6273030"/>
                </a:cubicBezTo>
                <a:cubicBezTo>
                  <a:pt x="4961506" y="6273925"/>
                  <a:pt x="4986574" y="6273030"/>
                  <a:pt x="5005375" y="6240799"/>
                </a:cubicBezTo>
                <a:cubicBezTo>
                  <a:pt x="5012538" y="6228265"/>
                  <a:pt x="5038502" y="6227817"/>
                  <a:pt x="5053274" y="6218417"/>
                </a:cubicBezTo>
                <a:cubicBezTo>
                  <a:pt x="5080133" y="6201406"/>
                  <a:pt x="5105202" y="6180814"/>
                  <a:pt x="5131613" y="6162908"/>
                </a:cubicBezTo>
                <a:cubicBezTo>
                  <a:pt x="5170111" y="6136944"/>
                  <a:pt x="5209952" y="6112771"/>
                  <a:pt x="5248450" y="6086808"/>
                </a:cubicBezTo>
                <a:cubicBezTo>
                  <a:pt x="5276651" y="6067559"/>
                  <a:pt x="5302168" y="6043385"/>
                  <a:pt x="5331712" y="6027270"/>
                </a:cubicBezTo>
                <a:cubicBezTo>
                  <a:pt x="5384087" y="5998620"/>
                  <a:pt x="5425271" y="5962808"/>
                  <a:pt x="5441387" y="5902375"/>
                </a:cubicBezTo>
                <a:cubicBezTo>
                  <a:pt x="5443625" y="5894318"/>
                  <a:pt x="5470931" y="5887603"/>
                  <a:pt x="5486152" y="5888946"/>
                </a:cubicBezTo>
                <a:cubicBezTo>
                  <a:pt x="5514354" y="5891632"/>
                  <a:pt x="5532260" y="5887603"/>
                  <a:pt x="5534946" y="5855820"/>
                </a:cubicBezTo>
                <a:cubicBezTo>
                  <a:pt x="5535393" y="5850001"/>
                  <a:pt x="5542108" y="5843733"/>
                  <a:pt x="5546584" y="5838809"/>
                </a:cubicBezTo>
                <a:cubicBezTo>
                  <a:pt x="5572996" y="5811055"/>
                  <a:pt x="5599407" y="5783301"/>
                  <a:pt x="5628952" y="5752413"/>
                </a:cubicBezTo>
                <a:cubicBezTo>
                  <a:pt x="5654468" y="5762261"/>
                  <a:pt x="5689385" y="5775243"/>
                  <a:pt x="5723854" y="5788225"/>
                </a:cubicBezTo>
                <a:cubicBezTo>
                  <a:pt x="5722959" y="5792701"/>
                  <a:pt x="5722063" y="5797178"/>
                  <a:pt x="5721168" y="5801654"/>
                </a:cubicBezTo>
                <a:cubicBezTo>
                  <a:pt x="5680432" y="5813294"/>
                  <a:pt x="5639696" y="5824932"/>
                  <a:pt x="5598959" y="5836124"/>
                </a:cubicBezTo>
                <a:cubicBezTo>
                  <a:pt x="5599407" y="5838809"/>
                  <a:pt x="5599407" y="5841943"/>
                  <a:pt x="5599855" y="5844629"/>
                </a:cubicBezTo>
                <a:cubicBezTo>
                  <a:pt x="5619552" y="5853134"/>
                  <a:pt x="5639248" y="5862087"/>
                  <a:pt x="5660735" y="5871488"/>
                </a:cubicBezTo>
                <a:cubicBezTo>
                  <a:pt x="5615075" y="5903719"/>
                  <a:pt x="5574338" y="5932368"/>
                  <a:pt x="5530917" y="5962808"/>
                </a:cubicBezTo>
                <a:cubicBezTo>
                  <a:pt x="5498686" y="5920282"/>
                  <a:pt x="5479884" y="5973104"/>
                  <a:pt x="5443625" y="5973104"/>
                </a:cubicBezTo>
                <a:cubicBezTo>
                  <a:pt x="5457949" y="5990563"/>
                  <a:pt x="5467351" y="6002202"/>
                  <a:pt x="5476304" y="6012945"/>
                </a:cubicBezTo>
                <a:cubicBezTo>
                  <a:pt x="5466007" y="6020555"/>
                  <a:pt x="5455264" y="6029956"/>
                  <a:pt x="5443177" y="6036671"/>
                </a:cubicBezTo>
                <a:cubicBezTo>
                  <a:pt x="5422586" y="6047862"/>
                  <a:pt x="5403784" y="6064873"/>
                  <a:pt x="5376925" y="6048757"/>
                </a:cubicBezTo>
                <a:cubicBezTo>
                  <a:pt x="5358124" y="6037566"/>
                  <a:pt x="5329474" y="6062634"/>
                  <a:pt x="5331265" y="6089046"/>
                </a:cubicBezTo>
                <a:cubicBezTo>
                  <a:pt x="5333056" y="6110085"/>
                  <a:pt x="5337980" y="6130230"/>
                  <a:pt x="5305301" y="6126201"/>
                </a:cubicBezTo>
                <a:cubicBezTo>
                  <a:pt x="5302615" y="6125753"/>
                  <a:pt x="5296795" y="6128439"/>
                  <a:pt x="5296348" y="6130230"/>
                </a:cubicBezTo>
                <a:cubicBezTo>
                  <a:pt x="5289186" y="6176338"/>
                  <a:pt x="5261432" y="6178128"/>
                  <a:pt x="5221591" y="6173204"/>
                </a:cubicBezTo>
                <a:cubicBezTo>
                  <a:pt x="5196074" y="6170070"/>
                  <a:pt x="5181750" y="6213045"/>
                  <a:pt x="5197417" y="6238561"/>
                </a:cubicBezTo>
                <a:cubicBezTo>
                  <a:pt x="5177721" y="6239904"/>
                  <a:pt x="5158472" y="6241695"/>
                  <a:pt x="5136985" y="6243038"/>
                </a:cubicBezTo>
                <a:cubicBezTo>
                  <a:pt x="5139223" y="6235875"/>
                  <a:pt x="5142356" y="6226474"/>
                  <a:pt x="5146833" y="6213492"/>
                </a:cubicBezTo>
                <a:cubicBezTo>
                  <a:pt x="5138328" y="6215731"/>
                  <a:pt x="5128479" y="6215731"/>
                  <a:pt x="5124450" y="6220207"/>
                </a:cubicBezTo>
                <a:cubicBezTo>
                  <a:pt x="5102963" y="6246171"/>
                  <a:pt x="5085952" y="6277059"/>
                  <a:pt x="5061332" y="6299441"/>
                </a:cubicBezTo>
                <a:cubicBezTo>
                  <a:pt x="5032682" y="6325853"/>
                  <a:pt x="4997765" y="6345102"/>
                  <a:pt x="4965087" y="6367484"/>
                </a:cubicBezTo>
                <a:cubicBezTo>
                  <a:pt x="4958820" y="6371961"/>
                  <a:pt x="4951657" y="6375990"/>
                  <a:pt x="4945390" y="6380466"/>
                </a:cubicBezTo>
                <a:cubicBezTo>
                  <a:pt x="4946286" y="6383599"/>
                  <a:pt x="4947181" y="6386733"/>
                  <a:pt x="4947628" y="6389419"/>
                </a:cubicBezTo>
                <a:cubicBezTo>
                  <a:pt x="4966430" y="6386733"/>
                  <a:pt x="4985679" y="6384047"/>
                  <a:pt x="5003585" y="6381809"/>
                </a:cubicBezTo>
                <a:cubicBezTo>
                  <a:pt x="4987469" y="6410458"/>
                  <a:pt x="4955239" y="6418069"/>
                  <a:pt x="4928380" y="6401953"/>
                </a:cubicBezTo>
                <a:cubicBezTo>
                  <a:pt x="4918084" y="6395686"/>
                  <a:pt x="4902863" y="6397477"/>
                  <a:pt x="4886748" y="6402401"/>
                </a:cubicBezTo>
                <a:cubicBezTo>
                  <a:pt x="4892120" y="6407325"/>
                  <a:pt x="4901521" y="6411802"/>
                  <a:pt x="4902416" y="6417173"/>
                </a:cubicBezTo>
                <a:cubicBezTo>
                  <a:pt x="4904207" y="6428812"/>
                  <a:pt x="4901073" y="6441346"/>
                  <a:pt x="4900178" y="6453433"/>
                </a:cubicBezTo>
                <a:cubicBezTo>
                  <a:pt x="4868842" y="6450299"/>
                  <a:pt x="4862575" y="6488350"/>
                  <a:pt x="4828554" y="6493722"/>
                </a:cubicBezTo>
                <a:cubicBezTo>
                  <a:pt x="4791846" y="6499541"/>
                  <a:pt x="4761854" y="6540277"/>
                  <a:pt x="4725594" y="6560421"/>
                </a:cubicBezTo>
                <a:cubicBezTo>
                  <a:pt x="4707688" y="6570717"/>
                  <a:pt x="4683067" y="6568479"/>
                  <a:pt x="4662028" y="6572956"/>
                </a:cubicBezTo>
                <a:cubicBezTo>
                  <a:pt x="4640093" y="6577880"/>
                  <a:pt x="4619054" y="6587280"/>
                  <a:pt x="4596671" y="6589071"/>
                </a:cubicBezTo>
                <a:cubicBezTo>
                  <a:pt x="4568916" y="6591757"/>
                  <a:pt x="4541610" y="6589967"/>
                  <a:pt x="4528628" y="6621750"/>
                </a:cubicBezTo>
                <a:cubicBezTo>
                  <a:pt x="4527285" y="6624883"/>
                  <a:pt x="4523256" y="6627569"/>
                  <a:pt x="4520123" y="6628464"/>
                </a:cubicBezTo>
                <a:cubicBezTo>
                  <a:pt x="4478044" y="6637865"/>
                  <a:pt x="4435069" y="6645475"/>
                  <a:pt x="4393438" y="6656666"/>
                </a:cubicBezTo>
                <a:cubicBezTo>
                  <a:pt x="4370608" y="6662933"/>
                  <a:pt x="4344196" y="6658009"/>
                  <a:pt x="4327633" y="6688897"/>
                </a:cubicBezTo>
                <a:cubicBezTo>
                  <a:pt x="4319576" y="6704565"/>
                  <a:pt x="4286002" y="6713518"/>
                  <a:pt x="4264067" y="6713070"/>
                </a:cubicBezTo>
                <a:cubicBezTo>
                  <a:pt x="4227359" y="6712175"/>
                  <a:pt x="4191995" y="6704565"/>
                  <a:pt x="4166031" y="6739929"/>
                </a:cubicBezTo>
                <a:cubicBezTo>
                  <a:pt x="4165136" y="6741272"/>
                  <a:pt x="4161555" y="6742615"/>
                  <a:pt x="4159764" y="6742168"/>
                </a:cubicBezTo>
                <a:cubicBezTo>
                  <a:pt x="4108732" y="6735005"/>
                  <a:pt x="4135591" y="6766340"/>
                  <a:pt x="4141858" y="6796781"/>
                </a:cubicBezTo>
                <a:cubicBezTo>
                  <a:pt x="4123504" y="6783351"/>
                  <a:pt x="4112761" y="6775293"/>
                  <a:pt x="4101570" y="6767236"/>
                </a:cubicBezTo>
                <a:cubicBezTo>
                  <a:pt x="4102913" y="6769922"/>
                  <a:pt x="4104256" y="6773055"/>
                  <a:pt x="4105598" y="6775741"/>
                </a:cubicBezTo>
                <a:cubicBezTo>
                  <a:pt x="4082321" y="6782904"/>
                  <a:pt x="4059491" y="6790961"/>
                  <a:pt x="4036213" y="6797676"/>
                </a:cubicBezTo>
                <a:cubicBezTo>
                  <a:pt x="3979809" y="6814239"/>
                  <a:pt x="3921614" y="6825430"/>
                  <a:pt x="3867449" y="6847813"/>
                </a:cubicBezTo>
                <a:cubicBezTo>
                  <a:pt x="3826265" y="6864823"/>
                  <a:pt x="3805673" y="6866614"/>
                  <a:pt x="3758670" y="6830802"/>
                </a:cubicBezTo>
                <a:cubicBezTo>
                  <a:pt x="3744345" y="6820058"/>
                  <a:pt x="3726439" y="6813792"/>
                  <a:pt x="3702266" y="6801705"/>
                </a:cubicBezTo>
                <a:cubicBezTo>
                  <a:pt x="3672273" y="6747539"/>
                  <a:pt x="3607364" y="6756045"/>
                  <a:pt x="3544245" y="6748882"/>
                </a:cubicBezTo>
                <a:cubicBezTo>
                  <a:pt x="3557227" y="6731871"/>
                  <a:pt x="3567075" y="6718889"/>
                  <a:pt x="3578715" y="6703669"/>
                </a:cubicBezTo>
                <a:cubicBezTo>
                  <a:pt x="3558122" y="6692926"/>
                  <a:pt x="3540216" y="6682630"/>
                  <a:pt x="3521415" y="6675020"/>
                </a:cubicBezTo>
                <a:cubicBezTo>
                  <a:pt x="3499928" y="6666067"/>
                  <a:pt x="3458744" y="6686659"/>
                  <a:pt x="3456506" y="6709041"/>
                </a:cubicBezTo>
                <a:cubicBezTo>
                  <a:pt x="3455611" y="6716204"/>
                  <a:pt x="3471726" y="6728738"/>
                  <a:pt x="3482470" y="6733215"/>
                </a:cubicBezTo>
                <a:cubicBezTo>
                  <a:pt x="3498138" y="6739481"/>
                  <a:pt x="3516044" y="6739929"/>
                  <a:pt x="3532606" y="6746196"/>
                </a:cubicBezTo>
                <a:cubicBezTo>
                  <a:pt x="3480232" y="6764102"/>
                  <a:pt x="3378615" y="6762312"/>
                  <a:pt x="3324002" y="6715309"/>
                </a:cubicBezTo>
                <a:cubicBezTo>
                  <a:pt x="3320868" y="6732319"/>
                  <a:pt x="3317734" y="6748434"/>
                  <a:pt x="3312810" y="6774398"/>
                </a:cubicBezTo>
                <a:cubicBezTo>
                  <a:pt x="3293561" y="6748882"/>
                  <a:pt x="3272969" y="6735453"/>
                  <a:pt x="3315049" y="6717994"/>
                </a:cubicBezTo>
                <a:cubicBezTo>
                  <a:pt x="3289532" y="6712175"/>
                  <a:pt x="3274760" y="6706803"/>
                  <a:pt x="3259092" y="6705460"/>
                </a:cubicBezTo>
                <a:cubicBezTo>
                  <a:pt x="3246558" y="6704565"/>
                  <a:pt x="3234024" y="6708146"/>
                  <a:pt x="3221490" y="6709489"/>
                </a:cubicBezTo>
                <a:cubicBezTo>
                  <a:pt x="3225518" y="6722023"/>
                  <a:pt x="3229547" y="6735005"/>
                  <a:pt x="3235814" y="6754701"/>
                </a:cubicBezTo>
                <a:cubicBezTo>
                  <a:pt x="3215670" y="6754701"/>
                  <a:pt x="3193288" y="6755597"/>
                  <a:pt x="3171353" y="6754701"/>
                </a:cubicBezTo>
                <a:cubicBezTo>
                  <a:pt x="3121664" y="6752016"/>
                  <a:pt x="3072422" y="6747987"/>
                  <a:pt x="3022733" y="6744406"/>
                </a:cubicBezTo>
                <a:cubicBezTo>
                  <a:pt x="2964539" y="6740377"/>
                  <a:pt x="2905896" y="6739929"/>
                  <a:pt x="2848597" y="6730976"/>
                </a:cubicBezTo>
                <a:cubicBezTo>
                  <a:pt x="2807861" y="6724709"/>
                  <a:pt x="2768915" y="6706803"/>
                  <a:pt x="2724598" y="6692478"/>
                </a:cubicBezTo>
                <a:cubicBezTo>
                  <a:pt x="2724598" y="6693374"/>
                  <a:pt x="2725493" y="6685763"/>
                  <a:pt x="2725941" y="6677706"/>
                </a:cubicBezTo>
                <a:cubicBezTo>
                  <a:pt x="2726389" y="6656218"/>
                  <a:pt x="2700425" y="6632045"/>
                  <a:pt x="2685653" y="6643236"/>
                </a:cubicBezTo>
                <a:cubicBezTo>
                  <a:pt x="2646259" y="6672782"/>
                  <a:pt x="2601942" y="6666067"/>
                  <a:pt x="2562101" y="6657562"/>
                </a:cubicBezTo>
                <a:cubicBezTo>
                  <a:pt x="2479286" y="6639208"/>
                  <a:pt x="2394680" y="6624435"/>
                  <a:pt x="2320818" y="6578775"/>
                </a:cubicBezTo>
                <a:cubicBezTo>
                  <a:pt x="2319027" y="6577880"/>
                  <a:pt x="2319027" y="6574746"/>
                  <a:pt x="2315893" y="6567136"/>
                </a:cubicBezTo>
                <a:cubicBezTo>
                  <a:pt x="2327532" y="6562659"/>
                  <a:pt x="2338724" y="6558183"/>
                  <a:pt x="2351258" y="6552811"/>
                </a:cubicBezTo>
                <a:cubicBezTo>
                  <a:pt x="2355287" y="6537591"/>
                  <a:pt x="2359316" y="6521028"/>
                  <a:pt x="2365135" y="6497303"/>
                </a:cubicBezTo>
                <a:cubicBezTo>
                  <a:pt x="2339619" y="6502675"/>
                  <a:pt x="2315446" y="6503570"/>
                  <a:pt x="2296197" y="6512970"/>
                </a:cubicBezTo>
                <a:cubicBezTo>
                  <a:pt x="2266652" y="6527743"/>
                  <a:pt x="2240688" y="6561317"/>
                  <a:pt x="2219201" y="6503570"/>
                </a:cubicBezTo>
                <a:cubicBezTo>
                  <a:pt x="2212934" y="6486559"/>
                  <a:pt x="2193237" y="6474473"/>
                  <a:pt x="2179808" y="6460596"/>
                </a:cubicBezTo>
                <a:cubicBezTo>
                  <a:pt x="2193237" y="6466863"/>
                  <a:pt x="2205772" y="6475368"/>
                  <a:pt x="2219649" y="6478949"/>
                </a:cubicBezTo>
                <a:cubicBezTo>
                  <a:pt x="2239345" y="6483873"/>
                  <a:pt x="2260385" y="6507151"/>
                  <a:pt x="2283663" y="6479397"/>
                </a:cubicBezTo>
                <a:cubicBezTo>
                  <a:pt x="2259937" y="6470891"/>
                  <a:pt x="2240241" y="6461938"/>
                  <a:pt x="2220096" y="6457462"/>
                </a:cubicBezTo>
                <a:cubicBezTo>
                  <a:pt x="2208010" y="6452538"/>
                  <a:pt x="2194133" y="6457014"/>
                  <a:pt x="2180703" y="6458805"/>
                </a:cubicBezTo>
                <a:close/>
                <a:moveTo>
                  <a:pt x="663169" y="4888000"/>
                </a:moveTo>
                <a:cubicBezTo>
                  <a:pt x="655559" y="4872333"/>
                  <a:pt x="647501" y="4857112"/>
                  <a:pt x="638548" y="4838759"/>
                </a:cubicBezTo>
                <a:cubicBezTo>
                  <a:pt x="664512" y="4802947"/>
                  <a:pt x="647501" y="4752810"/>
                  <a:pt x="597812" y="4738485"/>
                </a:cubicBezTo>
                <a:cubicBezTo>
                  <a:pt x="598260" y="4733561"/>
                  <a:pt x="601394" y="4725951"/>
                  <a:pt x="598708" y="4722370"/>
                </a:cubicBezTo>
                <a:cubicBezTo>
                  <a:pt x="591545" y="4711626"/>
                  <a:pt x="583040" y="4701331"/>
                  <a:pt x="573192" y="4692825"/>
                </a:cubicBezTo>
                <a:cubicBezTo>
                  <a:pt x="570953" y="4691034"/>
                  <a:pt x="556629" y="4697302"/>
                  <a:pt x="556629" y="4700435"/>
                </a:cubicBezTo>
                <a:cubicBezTo>
                  <a:pt x="555733" y="4712522"/>
                  <a:pt x="556629" y="4725056"/>
                  <a:pt x="560657" y="4736695"/>
                </a:cubicBezTo>
                <a:cubicBezTo>
                  <a:pt x="567820" y="4758182"/>
                  <a:pt x="587516" y="4781012"/>
                  <a:pt x="583488" y="4798918"/>
                </a:cubicBezTo>
                <a:cubicBezTo>
                  <a:pt x="576773" y="4827568"/>
                  <a:pt x="595574" y="4834730"/>
                  <a:pt x="608108" y="4848608"/>
                </a:cubicBezTo>
                <a:cubicBezTo>
                  <a:pt x="614823" y="4856217"/>
                  <a:pt x="623328" y="4862037"/>
                  <a:pt x="631834" y="4867409"/>
                </a:cubicBezTo>
                <a:cubicBezTo>
                  <a:pt x="642577" y="4874123"/>
                  <a:pt x="653769" y="4879943"/>
                  <a:pt x="664512" y="4886210"/>
                </a:cubicBezTo>
                <a:cubicBezTo>
                  <a:pt x="660036" y="4908592"/>
                  <a:pt x="655559" y="4930527"/>
                  <a:pt x="651083" y="4952910"/>
                </a:cubicBezTo>
                <a:cubicBezTo>
                  <a:pt x="654664" y="4952015"/>
                  <a:pt x="658245" y="4951119"/>
                  <a:pt x="661826" y="4950224"/>
                </a:cubicBezTo>
                <a:cubicBezTo>
                  <a:pt x="670779" y="4963653"/>
                  <a:pt x="682866" y="4976188"/>
                  <a:pt x="688238" y="4991407"/>
                </a:cubicBezTo>
                <a:cubicBezTo>
                  <a:pt x="699429" y="5022743"/>
                  <a:pt x="707039" y="5055422"/>
                  <a:pt x="716440" y="5087652"/>
                </a:cubicBezTo>
                <a:cubicBezTo>
                  <a:pt x="716887" y="5089443"/>
                  <a:pt x="723154" y="5089443"/>
                  <a:pt x="724945" y="5091681"/>
                </a:cubicBezTo>
                <a:cubicBezTo>
                  <a:pt x="744642" y="5112721"/>
                  <a:pt x="765681" y="5132417"/>
                  <a:pt x="783139" y="5155248"/>
                </a:cubicBezTo>
                <a:cubicBezTo>
                  <a:pt x="800150" y="5177630"/>
                  <a:pt x="812684" y="5203594"/>
                  <a:pt x="829247" y="5226424"/>
                </a:cubicBezTo>
                <a:cubicBezTo>
                  <a:pt x="854316" y="5260446"/>
                  <a:pt x="889233" y="5289990"/>
                  <a:pt x="905348" y="5327593"/>
                </a:cubicBezTo>
                <a:cubicBezTo>
                  <a:pt x="921463" y="5365643"/>
                  <a:pt x="936236" y="5400560"/>
                  <a:pt x="970257" y="5424733"/>
                </a:cubicBezTo>
                <a:cubicBezTo>
                  <a:pt x="976972" y="5429657"/>
                  <a:pt x="985030" y="5436372"/>
                  <a:pt x="987268" y="5443534"/>
                </a:cubicBezTo>
                <a:cubicBezTo>
                  <a:pt x="1000250" y="5485613"/>
                  <a:pt x="1019946" y="5521873"/>
                  <a:pt x="1062025" y="5542465"/>
                </a:cubicBezTo>
                <a:cubicBezTo>
                  <a:pt x="1071426" y="5546942"/>
                  <a:pt x="1082617" y="5553208"/>
                  <a:pt x="1087094" y="5561714"/>
                </a:cubicBezTo>
                <a:cubicBezTo>
                  <a:pt x="1098285" y="5582306"/>
                  <a:pt x="1112162" y="5604241"/>
                  <a:pt x="1113058" y="5625728"/>
                </a:cubicBezTo>
                <a:cubicBezTo>
                  <a:pt x="1113058" y="5634681"/>
                  <a:pt x="1082170" y="5644529"/>
                  <a:pt x="1064711" y="5653930"/>
                </a:cubicBezTo>
                <a:cubicBezTo>
                  <a:pt x="1061130" y="5655720"/>
                  <a:pt x="1057101" y="5655720"/>
                  <a:pt x="1052177" y="5657064"/>
                </a:cubicBezTo>
                <a:cubicBezTo>
                  <a:pt x="1079036" y="5698247"/>
                  <a:pt x="1084856" y="5698247"/>
                  <a:pt x="1107686" y="5662435"/>
                </a:cubicBezTo>
                <a:cubicBezTo>
                  <a:pt x="1112162" y="5655720"/>
                  <a:pt x="1124696" y="5653930"/>
                  <a:pt x="1137678" y="5648111"/>
                </a:cubicBezTo>
                <a:cubicBezTo>
                  <a:pt x="1132754" y="5678999"/>
                  <a:pt x="1134545" y="5696456"/>
                  <a:pt x="1167671" y="5687503"/>
                </a:cubicBezTo>
                <a:cubicBezTo>
                  <a:pt x="1180205" y="5683923"/>
                  <a:pt x="1199006" y="5687503"/>
                  <a:pt x="1209302" y="5695114"/>
                </a:cubicBezTo>
                <a:cubicBezTo>
                  <a:pt x="1241981" y="5719287"/>
                  <a:pt x="1273764" y="5744803"/>
                  <a:pt x="1302861" y="5773453"/>
                </a:cubicBezTo>
                <a:cubicBezTo>
                  <a:pt x="1332854" y="5802997"/>
                  <a:pt x="1358818" y="5836124"/>
                  <a:pt x="1386572" y="5867907"/>
                </a:cubicBezTo>
                <a:cubicBezTo>
                  <a:pt x="1389705" y="5871488"/>
                  <a:pt x="1393287" y="5875069"/>
                  <a:pt x="1396868" y="5878203"/>
                </a:cubicBezTo>
                <a:cubicBezTo>
                  <a:pt x="1438947" y="5913567"/>
                  <a:pt x="1481026" y="5948484"/>
                  <a:pt x="1524448" y="5984743"/>
                </a:cubicBezTo>
                <a:cubicBezTo>
                  <a:pt x="1497589" y="6004440"/>
                  <a:pt x="1515943" y="6016526"/>
                  <a:pt x="1531610" y="6029061"/>
                </a:cubicBezTo>
                <a:cubicBezTo>
                  <a:pt x="1548173" y="6042043"/>
                  <a:pt x="1564289" y="6055025"/>
                  <a:pt x="1583985" y="6070244"/>
                </a:cubicBezTo>
                <a:cubicBezTo>
                  <a:pt x="1630989" y="6048310"/>
                  <a:pt x="1635465" y="6049205"/>
                  <a:pt x="1682468" y="6093970"/>
                </a:cubicBezTo>
                <a:cubicBezTo>
                  <a:pt x="1686945" y="6097999"/>
                  <a:pt x="1690526" y="6104714"/>
                  <a:pt x="1695898" y="6106056"/>
                </a:cubicBezTo>
                <a:cubicBezTo>
                  <a:pt x="1746930" y="6120829"/>
                  <a:pt x="1782295" y="6154403"/>
                  <a:pt x="1807811" y="6197825"/>
                </a:cubicBezTo>
                <a:cubicBezTo>
                  <a:pt x="1828402" y="6197377"/>
                  <a:pt x="1856604" y="6175890"/>
                  <a:pt x="1859290" y="6211702"/>
                </a:cubicBezTo>
                <a:cubicBezTo>
                  <a:pt x="1861081" y="6234532"/>
                  <a:pt x="1873615" y="6240351"/>
                  <a:pt x="1887045" y="6241247"/>
                </a:cubicBezTo>
                <a:cubicBezTo>
                  <a:pt x="1920171" y="6242590"/>
                  <a:pt x="1925990" y="6259601"/>
                  <a:pt x="1914351" y="6291384"/>
                </a:cubicBezTo>
                <a:cubicBezTo>
                  <a:pt x="1946582" y="6280192"/>
                  <a:pt x="1972098" y="6271687"/>
                  <a:pt x="1990452" y="6265420"/>
                </a:cubicBezTo>
                <a:cubicBezTo>
                  <a:pt x="2006567" y="6285116"/>
                  <a:pt x="2014625" y="6304366"/>
                  <a:pt x="2028502" y="6309737"/>
                </a:cubicBezTo>
                <a:cubicBezTo>
                  <a:pt x="2066105" y="6324510"/>
                  <a:pt x="2108184" y="6320928"/>
                  <a:pt x="2141310" y="6354950"/>
                </a:cubicBezTo>
                <a:cubicBezTo>
                  <a:pt x="2165483" y="6379571"/>
                  <a:pt x="2204429" y="6389419"/>
                  <a:pt x="2237555" y="6405982"/>
                </a:cubicBezTo>
                <a:cubicBezTo>
                  <a:pt x="2243822" y="6400610"/>
                  <a:pt x="2251880" y="6388076"/>
                  <a:pt x="2257699" y="6388972"/>
                </a:cubicBezTo>
                <a:cubicBezTo>
                  <a:pt x="2291273" y="6394343"/>
                  <a:pt x="2326637" y="6397925"/>
                  <a:pt x="2357525" y="6410906"/>
                </a:cubicBezTo>
                <a:cubicBezTo>
                  <a:pt x="2416167" y="6435527"/>
                  <a:pt x="2469885" y="6472234"/>
                  <a:pt x="2537928" y="6478502"/>
                </a:cubicBezTo>
                <a:cubicBezTo>
                  <a:pt x="2521812" y="6488350"/>
                  <a:pt x="2507935" y="6496855"/>
                  <a:pt x="2489582" y="6508046"/>
                </a:cubicBezTo>
                <a:cubicBezTo>
                  <a:pt x="2515993" y="6512523"/>
                  <a:pt x="2537033" y="6516104"/>
                  <a:pt x="2560311" y="6520133"/>
                </a:cubicBezTo>
                <a:cubicBezTo>
                  <a:pt x="2570606" y="6515656"/>
                  <a:pt x="2584036" y="6510285"/>
                  <a:pt x="2597913" y="6504465"/>
                </a:cubicBezTo>
                <a:cubicBezTo>
                  <a:pt x="2590751" y="6499093"/>
                  <a:pt x="2584931" y="6494617"/>
                  <a:pt x="2575530" y="6487455"/>
                </a:cubicBezTo>
                <a:cubicBezTo>
                  <a:pt x="2605076" y="6478054"/>
                  <a:pt x="2626563" y="6467310"/>
                  <a:pt x="2649393" y="6495960"/>
                </a:cubicBezTo>
                <a:cubicBezTo>
                  <a:pt x="2656555" y="6504913"/>
                  <a:pt x="2695053" y="6504017"/>
                  <a:pt x="2700873" y="6495512"/>
                </a:cubicBezTo>
                <a:cubicBezTo>
                  <a:pt x="2725493" y="6459252"/>
                  <a:pt x="2738475" y="6485216"/>
                  <a:pt x="2755933" y="6504465"/>
                </a:cubicBezTo>
                <a:cubicBezTo>
                  <a:pt x="2740713" y="6509837"/>
                  <a:pt x="2725046" y="6514761"/>
                  <a:pt x="2708483" y="6520581"/>
                </a:cubicBezTo>
                <a:cubicBezTo>
                  <a:pt x="2715645" y="6527743"/>
                  <a:pt x="2721465" y="6533115"/>
                  <a:pt x="2726836" y="6538487"/>
                </a:cubicBezTo>
                <a:cubicBezTo>
                  <a:pt x="2718779" y="6547440"/>
                  <a:pt x="2712064" y="6554155"/>
                  <a:pt x="2704454" y="6562659"/>
                </a:cubicBezTo>
                <a:cubicBezTo>
                  <a:pt x="2743847" y="6607424"/>
                  <a:pt x="2788164" y="6574746"/>
                  <a:pt x="2832482" y="6580118"/>
                </a:cubicBezTo>
                <a:cubicBezTo>
                  <a:pt x="2827110" y="6568479"/>
                  <a:pt x="2825767" y="6562212"/>
                  <a:pt x="2821738" y="6557735"/>
                </a:cubicBezTo>
                <a:cubicBezTo>
                  <a:pt x="2792641" y="6525505"/>
                  <a:pt x="2793984" y="6513866"/>
                  <a:pt x="2835615" y="6508046"/>
                </a:cubicBezTo>
                <a:cubicBezTo>
                  <a:pt x="2855312" y="6504913"/>
                  <a:pt x="2877247" y="6523267"/>
                  <a:pt x="2898734" y="6524609"/>
                </a:cubicBezTo>
                <a:cubicBezTo>
                  <a:pt x="2916192" y="6525952"/>
                  <a:pt x="2943051" y="6521923"/>
                  <a:pt x="2951109" y="6510285"/>
                </a:cubicBezTo>
                <a:cubicBezTo>
                  <a:pt x="2965881" y="6487902"/>
                  <a:pt x="2937232" y="6484321"/>
                  <a:pt x="2924250" y="6478054"/>
                </a:cubicBezTo>
                <a:cubicBezTo>
                  <a:pt x="2912163" y="6472682"/>
                  <a:pt x="2897391" y="6474025"/>
                  <a:pt x="2883514" y="6472682"/>
                </a:cubicBezTo>
                <a:cubicBezTo>
                  <a:pt x="2875456" y="6457014"/>
                  <a:pt x="2862922" y="6438213"/>
                  <a:pt x="2849492" y="6437765"/>
                </a:cubicBezTo>
                <a:cubicBezTo>
                  <a:pt x="2823081" y="6436422"/>
                  <a:pt x="2796222" y="6445375"/>
                  <a:pt x="2768468" y="6450747"/>
                </a:cubicBezTo>
                <a:cubicBezTo>
                  <a:pt x="2773392" y="6465072"/>
                  <a:pt x="2776973" y="6474920"/>
                  <a:pt x="2779211" y="6481635"/>
                </a:cubicBezTo>
                <a:cubicBezTo>
                  <a:pt x="2749219" y="6474025"/>
                  <a:pt x="2719226" y="6469996"/>
                  <a:pt x="2692815" y="6457910"/>
                </a:cubicBezTo>
                <a:cubicBezTo>
                  <a:pt x="2666403" y="6445823"/>
                  <a:pt x="2640440" y="6428812"/>
                  <a:pt x="2619848" y="6408220"/>
                </a:cubicBezTo>
                <a:cubicBezTo>
                  <a:pt x="2603285" y="6391657"/>
                  <a:pt x="2563892" y="6375990"/>
                  <a:pt x="2549119" y="6393896"/>
                </a:cubicBezTo>
                <a:cubicBezTo>
                  <a:pt x="2524946" y="6422545"/>
                  <a:pt x="2502116" y="6398372"/>
                  <a:pt x="2493611" y="6388076"/>
                </a:cubicBezTo>
                <a:cubicBezTo>
                  <a:pt x="2470781" y="6362113"/>
                  <a:pt x="2446160" y="6359874"/>
                  <a:pt x="2412586" y="6365693"/>
                </a:cubicBezTo>
                <a:cubicBezTo>
                  <a:pt x="2422882" y="6325405"/>
                  <a:pt x="2399604" y="6327196"/>
                  <a:pt x="2370507" y="6328986"/>
                </a:cubicBezTo>
                <a:cubicBezTo>
                  <a:pt x="2341410" y="6330777"/>
                  <a:pt x="2308731" y="6335701"/>
                  <a:pt x="2288139" y="6302127"/>
                </a:cubicBezTo>
                <a:cubicBezTo>
                  <a:pt x="2284110" y="6294965"/>
                  <a:pt x="2266652" y="6296308"/>
                  <a:pt x="2255461" y="6292727"/>
                </a:cubicBezTo>
                <a:cubicBezTo>
                  <a:pt x="2238450" y="6287803"/>
                  <a:pt x="2210248" y="6286460"/>
                  <a:pt x="2207115" y="6276611"/>
                </a:cubicBezTo>
                <a:cubicBezTo>
                  <a:pt x="2196819" y="6246619"/>
                  <a:pt x="2179808" y="6246171"/>
                  <a:pt x="2155635" y="6251095"/>
                </a:cubicBezTo>
                <a:cubicBezTo>
                  <a:pt x="2149368" y="6252438"/>
                  <a:pt x="2141310" y="6249304"/>
                  <a:pt x="2135043" y="6246619"/>
                </a:cubicBezTo>
                <a:cubicBezTo>
                  <a:pt x="2087592" y="6224236"/>
                  <a:pt x="2040589" y="6201406"/>
                  <a:pt x="1993138" y="6178576"/>
                </a:cubicBezTo>
                <a:cubicBezTo>
                  <a:pt x="1955535" y="6160670"/>
                  <a:pt x="1915247" y="6147240"/>
                  <a:pt x="1880778" y="6124858"/>
                </a:cubicBezTo>
                <a:cubicBezTo>
                  <a:pt x="1810944" y="6080093"/>
                  <a:pt x="1744244" y="6030851"/>
                  <a:pt x="1676201" y="5982953"/>
                </a:cubicBezTo>
                <a:cubicBezTo>
                  <a:pt x="1662772" y="5973552"/>
                  <a:pt x="1643971" y="5964151"/>
                  <a:pt x="1639494" y="5951169"/>
                </a:cubicBezTo>
                <a:cubicBezTo>
                  <a:pt x="1635913" y="5939531"/>
                  <a:pt x="1648895" y="5922520"/>
                  <a:pt x="1654714" y="5907300"/>
                </a:cubicBezTo>
                <a:cubicBezTo>
                  <a:pt x="1630541" y="5903719"/>
                  <a:pt x="1594281" y="5939083"/>
                  <a:pt x="1583090" y="5888051"/>
                </a:cubicBezTo>
                <a:cubicBezTo>
                  <a:pt x="1571004" y="5887156"/>
                  <a:pt x="1559365" y="5885813"/>
                  <a:pt x="1546383" y="5884918"/>
                </a:cubicBezTo>
                <a:cubicBezTo>
                  <a:pt x="1549964" y="5870145"/>
                  <a:pt x="1552650" y="5858954"/>
                  <a:pt x="1556231" y="5844181"/>
                </a:cubicBezTo>
                <a:cubicBezTo>
                  <a:pt x="1517286" y="5855372"/>
                  <a:pt x="1490874" y="5845077"/>
                  <a:pt x="1458643" y="5826723"/>
                </a:cubicBezTo>
                <a:cubicBezTo>
                  <a:pt x="1406716" y="5796730"/>
                  <a:pt x="1384334" y="5735402"/>
                  <a:pt x="1326587" y="5714811"/>
                </a:cubicBezTo>
                <a:cubicBezTo>
                  <a:pt x="1325691" y="5714362"/>
                  <a:pt x="1325244" y="5712572"/>
                  <a:pt x="1324348" y="5712124"/>
                </a:cubicBezTo>
                <a:cubicBezTo>
                  <a:pt x="1309128" y="5699143"/>
                  <a:pt x="1294356" y="5685713"/>
                  <a:pt x="1279136" y="5673179"/>
                </a:cubicBezTo>
                <a:cubicBezTo>
                  <a:pt x="1262125" y="5659749"/>
                  <a:pt x="1243771" y="5648111"/>
                  <a:pt x="1228104" y="5632890"/>
                </a:cubicBezTo>
                <a:cubicBezTo>
                  <a:pt x="1216912" y="5622147"/>
                  <a:pt x="1210198" y="5607374"/>
                  <a:pt x="1200349" y="5593049"/>
                </a:cubicBezTo>
                <a:cubicBezTo>
                  <a:pt x="1210645" y="5586335"/>
                  <a:pt x="1219151" y="5580515"/>
                  <a:pt x="1238847" y="5567086"/>
                </a:cubicBezTo>
                <a:cubicBezTo>
                  <a:pt x="1214227" y="5558133"/>
                  <a:pt x="1198111" y="5554104"/>
                  <a:pt x="1184234" y="5546494"/>
                </a:cubicBezTo>
                <a:cubicBezTo>
                  <a:pt x="1151556" y="5529036"/>
                  <a:pt x="1103657" y="5531274"/>
                  <a:pt x="1095152" y="5482480"/>
                </a:cubicBezTo>
                <a:cubicBezTo>
                  <a:pt x="1092466" y="5467260"/>
                  <a:pt x="1098733" y="5450249"/>
                  <a:pt x="1101866" y="5429657"/>
                </a:cubicBezTo>
                <a:cubicBezTo>
                  <a:pt x="1071874" y="5433238"/>
                  <a:pt x="1046358" y="5431000"/>
                  <a:pt x="1035614" y="5392502"/>
                </a:cubicBezTo>
                <a:cubicBezTo>
                  <a:pt x="1030690" y="5375044"/>
                  <a:pt x="999802" y="5366986"/>
                  <a:pt x="986373" y="5349976"/>
                </a:cubicBezTo>
                <a:cubicBezTo>
                  <a:pt x="961304" y="5318640"/>
                  <a:pt x="937579" y="5285514"/>
                  <a:pt x="919225" y="5249702"/>
                </a:cubicBezTo>
                <a:cubicBezTo>
                  <a:pt x="912510" y="5236272"/>
                  <a:pt x="922806" y="5214337"/>
                  <a:pt x="925045" y="5195536"/>
                </a:cubicBezTo>
                <a:cubicBezTo>
                  <a:pt x="852973" y="5167334"/>
                  <a:pt x="848496" y="5159276"/>
                  <a:pt x="887442" y="5119436"/>
                </a:cubicBezTo>
                <a:cubicBezTo>
                  <a:pt x="875355" y="5110930"/>
                  <a:pt x="861478" y="5093919"/>
                  <a:pt x="852525" y="5096605"/>
                </a:cubicBezTo>
                <a:cubicBezTo>
                  <a:pt x="809551" y="5107349"/>
                  <a:pt x="810894" y="5076013"/>
                  <a:pt x="805074" y="5051393"/>
                </a:cubicBezTo>
                <a:cubicBezTo>
                  <a:pt x="754042" y="5040201"/>
                  <a:pt x="746432" y="5024086"/>
                  <a:pt x="777320" y="4979769"/>
                </a:cubicBezTo>
                <a:cubicBezTo>
                  <a:pt x="754490" y="4977978"/>
                  <a:pt x="734793" y="4976188"/>
                  <a:pt x="720021" y="4975292"/>
                </a:cubicBezTo>
                <a:cubicBezTo>
                  <a:pt x="708382" y="4952462"/>
                  <a:pt x="692714" y="4933661"/>
                  <a:pt x="690924" y="4913517"/>
                </a:cubicBezTo>
                <a:cubicBezTo>
                  <a:pt x="689133" y="4889344"/>
                  <a:pt x="678389" y="4889344"/>
                  <a:pt x="663169" y="4888000"/>
                </a:cubicBezTo>
                <a:close/>
                <a:moveTo>
                  <a:pt x="1988214" y="599960"/>
                </a:moveTo>
                <a:cubicBezTo>
                  <a:pt x="1970755" y="606227"/>
                  <a:pt x="1956430" y="606674"/>
                  <a:pt x="1951506" y="613837"/>
                </a:cubicBezTo>
                <a:cubicBezTo>
                  <a:pt x="1932705" y="642039"/>
                  <a:pt x="1903160" y="636219"/>
                  <a:pt x="1877196" y="642486"/>
                </a:cubicBezTo>
                <a:cubicBezTo>
                  <a:pt x="1857500" y="647411"/>
                  <a:pt x="1839146" y="659497"/>
                  <a:pt x="1820792" y="668898"/>
                </a:cubicBezTo>
                <a:cubicBezTo>
                  <a:pt x="1799305" y="679641"/>
                  <a:pt x="1778266" y="692176"/>
                  <a:pt x="1756331" y="702024"/>
                </a:cubicBezTo>
                <a:cubicBezTo>
                  <a:pt x="1730367" y="713215"/>
                  <a:pt x="1709327" y="724854"/>
                  <a:pt x="1703956" y="757085"/>
                </a:cubicBezTo>
                <a:cubicBezTo>
                  <a:pt x="1701270" y="773648"/>
                  <a:pt x="1686945" y="788420"/>
                  <a:pt x="1677992" y="804088"/>
                </a:cubicBezTo>
                <a:cubicBezTo>
                  <a:pt x="1673068" y="813041"/>
                  <a:pt x="1668591" y="821994"/>
                  <a:pt x="1663667" y="830947"/>
                </a:cubicBezTo>
                <a:cubicBezTo>
                  <a:pt x="1673068" y="833185"/>
                  <a:pt x="1682468" y="835424"/>
                  <a:pt x="1691869" y="837214"/>
                </a:cubicBezTo>
                <a:cubicBezTo>
                  <a:pt x="1699032" y="838557"/>
                  <a:pt x="1706642" y="838557"/>
                  <a:pt x="1713804" y="839453"/>
                </a:cubicBezTo>
                <a:cubicBezTo>
                  <a:pt x="1729472" y="840795"/>
                  <a:pt x="1745587" y="842138"/>
                  <a:pt x="1761255" y="843929"/>
                </a:cubicBezTo>
                <a:cubicBezTo>
                  <a:pt x="1756778" y="863178"/>
                  <a:pt x="1752302" y="881979"/>
                  <a:pt x="1747378" y="901228"/>
                </a:cubicBezTo>
                <a:cubicBezTo>
                  <a:pt x="1746483" y="905257"/>
                  <a:pt x="1742901" y="908391"/>
                  <a:pt x="1734844" y="920477"/>
                </a:cubicBezTo>
                <a:cubicBezTo>
                  <a:pt x="1789009" y="917791"/>
                  <a:pt x="1785876" y="856911"/>
                  <a:pt x="1836013" y="857359"/>
                </a:cubicBezTo>
                <a:cubicBezTo>
                  <a:pt x="1810049" y="839900"/>
                  <a:pt x="1795276" y="829604"/>
                  <a:pt x="1776475" y="817070"/>
                </a:cubicBezTo>
                <a:cubicBezTo>
                  <a:pt x="1807811" y="800059"/>
                  <a:pt x="1831536" y="779915"/>
                  <a:pt x="1858395" y="773648"/>
                </a:cubicBezTo>
                <a:cubicBezTo>
                  <a:pt x="1898236" y="764247"/>
                  <a:pt x="1905398" y="740969"/>
                  <a:pt x="1898684" y="703815"/>
                </a:cubicBezTo>
                <a:cubicBezTo>
                  <a:pt x="1962697" y="699786"/>
                  <a:pt x="1974336" y="653678"/>
                  <a:pt x="1988214" y="599960"/>
                </a:cubicBezTo>
                <a:close/>
                <a:moveTo>
                  <a:pt x="3409950" y="6642341"/>
                </a:moveTo>
                <a:cubicBezTo>
                  <a:pt x="3383091" y="6632493"/>
                  <a:pt x="3352203" y="6630255"/>
                  <a:pt x="3340565" y="6614587"/>
                </a:cubicBezTo>
                <a:cubicBezTo>
                  <a:pt x="3319077" y="6585490"/>
                  <a:pt x="3294009" y="6603844"/>
                  <a:pt x="3272074" y="6598024"/>
                </a:cubicBezTo>
                <a:cubicBezTo>
                  <a:pt x="3265359" y="6596233"/>
                  <a:pt x="3259540" y="6589967"/>
                  <a:pt x="3252825" y="6589518"/>
                </a:cubicBezTo>
                <a:cubicBezTo>
                  <a:pt x="3214775" y="6587728"/>
                  <a:pt x="3182544" y="6554602"/>
                  <a:pt x="3141808" y="6570717"/>
                </a:cubicBezTo>
                <a:cubicBezTo>
                  <a:pt x="3115844" y="6581014"/>
                  <a:pt x="3090328" y="6591309"/>
                  <a:pt x="3064364" y="6600710"/>
                </a:cubicBezTo>
                <a:cubicBezTo>
                  <a:pt x="3044220" y="6608320"/>
                  <a:pt x="3023181" y="6614139"/>
                  <a:pt x="3002589" y="6620854"/>
                </a:cubicBezTo>
                <a:cubicBezTo>
                  <a:pt x="3020942" y="6627569"/>
                  <a:pt x="3036610" y="6636970"/>
                  <a:pt x="3053173" y="6637865"/>
                </a:cubicBezTo>
                <a:cubicBezTo>
                  <a:pt x="3071527" y="6638760"/>
                  <a:pt x="3090328" y="6631598"/>
                  <a:pt x="3108682" y="6628017"/>
                </a:cubicBezTo>
                <a:cubicBezTo>
                  <a:pt x="3110920" y="6627569"/>
                  <a:pt x="3114054" y="6627569"/>
                  <a:pt x="3115844" y="6628912"/>
                </a:cubicBezTo>
                <a:cubicBezTo>
                  <a:pt x="3150761" y="6656218"/>
                  <a:pt x="3183439" y="6648161"/>
                  <a:pt x="3218804" y="6628017"/>
                </a:cubicBezTo>
                <a:cubicBezTo>
                  <a:pt x="3227757" y="6623092"/>
                  <a:pt x="3245663" y="6632045"/>
                  <a:pt x="3258645" y="6636970"/>
                </a:cubicBezTo>
                <a:cubicBezTo>
                  <a:pt x="3276551" y="6643685"/>
                  <a:pt x="3292666" y="6654876"/>
                  <a:pt x="3310572" y="6661142"/>
                </a:cubicBezTo>
                <a:cubicBezTo>
                  <a:pt x="3325792" y="6666515"/>
                  <a:pt x="3342803" y="6667410"/>
                  <a:pt x="3359366" y="6670095"/>
                </a:cubicBezTo>
                <a:cubicBezTo>
                  <a:pt x="3358918" y="6672782"/>
                  <a:pt x="3358471" y="6675468"/>
                  <a:pt x="3358023" y="6678153"/>
                </a:cubicBezTo>
                <a:cubicBezTo>
                  <a:pt x="3373691" y="6666962"/>
                  <a:pt x="3389358" y="6656218"/>
                  <a:pt x="3409950" y="6642341"/>
                </a:cubicBezTo>
                <a:close/>
                <a:moveTo>
                  <a:pt x="559762" y="4650298"/>
                </a:moveTo>
                <a:cubicBezTo>
                  <a:pt x="539618" y="4619410"/>
                  <a:pt x="522607" y="4592999"/>
                  <a:pt x="502463" y="4562111"/>
                </a:cubicBezTo>
                <a:cubicBezTo>
                  <a:pt x="483662" y="4598819"/>
                  <a:pt x="470232" y="4625678"/>
                  <a:pt x="457698" y="4650298"/>
                </a:cubicBezTo>
                <a:cubicBezTo>
                  <a:pt x="490824" y="4650298"/>
                  <a:pt x="519474" y="4650298"/>
                  <a:pt x="559762" y="4650298"/>
                </a:cubicBezTo>
                <a:close/>
                <a:moveTo>
                  <a:pt x="3968170" y="305406"/>
                </a:moveTo>
                <a:cubicBezTo>
                  <a:pt x="4006668" y="302272"/>
                  <a:pt x="4039794" y="299586"/>
                  <a:pt x="4072473" y="296453"/>
                </a:cubicBezTo>
                <a:cubicBezTo>
                  <a:pt x="4061729" y="257507"/>
                  <a:pt x="4029050" y="264670"/>
                  <a:pt x="4003982" y="267356"/>
                </a:cubicBezTo>
                <a:cubicBezTo>
                  <a:pt x="3987867" y="269594"/>
                  <a:pt x="3962350" y="278995"/>
                  <a:pt x="3968170" y="305406"/>
                </a:cubicBezTo>
                <a:close/>
                <a:moveTo>
                  <a:pt x="3890279" y="237811"/>
                </a:moveTo>
                <a:cubicBezTo>
                  <a:pt x="3889831" y="235125"/>
                  <a:pt x="3889384" y="232439"/>
                  <a:pt x="3888936" y="229753"/>
                </a:cubicBezTo>
                <a:cubicBezTo>
                  <a:pt x="3865658" y="231991"/>
                  <a:pt x="3841933" y="233782"/>
                  <a:pt x="3818655" y="236020"/>
                </a:cubicBezTo>
                <a:cubicBezTo>
                  <a:pt x="3819102" y="240049"/>
                  <a:pt x="3819550" y="244525"/>
                  <a:pt x="3819998" y="248554"/>
                </a:cubicBezTo>
                <a:cubicBezTo>
                  <a:pt x="3829846" y="245868"/>
                  <a:pt x="3839694" y="243630"/>
                  <a:pt x="3848647" y="241392"/>
                </a:cubicBezTo>
                <a:cubicBezTo>
                  <a:pt x="3857153" y="254821"/>
                  <a:pt x="3864315" y="266013"/>
                  <a:pt x="3870135" y="275413"/>
                </a:cubicBezTo>
                <a:cubicBezTo>
                  <a:pt x="3890279" y="274070"/>
                  <a:pt x="3907290" y="272727"/>
                  <a:pt x="3924300" y="271384"/>
                </a:cubicBezTo>
                <a:cubicBezTo>
                  <a:pt x="3924748" y="268251"/>
                  <a:pt x="3925196" y="265117"/>
                  <a:pt x="3925643" y="261984"/>
                </a:cubicBezTo>
                <a:cubicBezTo>
                  <a:pt x="3908632" y="258403"/>
                  <a:pt x="3892070" y="254374"/>
                  <a:pt x="3870582" y="249897"/>
                </a:cubicBezTo>
                <a:cubicBezTo>
                  <a:pt x="3879088" y="244525"/>
                  <a:pt x="3884460" y="241392"/>
                  <a:pt x="3890279" y="237811"/>
                </a:cubicBezTo>
                <a:close/>
                <a:moveTo>
                  <a:pt x="3888936" y="159024"/>
                </a:moveTo>
                <a:cubicBezTo>
                  <a:pt x="3910423" y="174692"/>
                  <a:pt x="3922957" y="190360"/>
                  <a:pt x="3936835" y="191255"/>
                </a:cubicBezTo>
                <a:cubicBezTo>
                  <a:pt x="3946683" y="192150"/>
                  <a:pt x="3957874" y="172454"/>
                  <a:pt x="3968170" y="161710"/>
                </a:cubicBezTo>
                <a:cubicBezTo>
                  <a:pt x="3965932" y="158129"/>
                  <a:pt x="3963694" y="154548"/>
                  <a:pt x="3961455" y="150519"/>
                </a:cubicBezTo>
                <a:cubicBezTo>
                  <a:pt x="3941311" y="153205"/>
                  <a:pt x="3921167" y="155443"/>
                  <a:pt x="3888936" y="159024"/>
                </a:cubicBezTo>
                <a:close/>
                <a:moveTo>
                  <a:pt x="6440541" y="3442090"/>
                </a:moveTo>
                <a:cubicBezTo>
                  <a:pt x="6497393" y="3429109"/>
                  <a:pt x="6498736" y="3424632"/>
                  <a:pt x="6475011" y="3365095"/>
                </a:cubicBezTo>
                <a:cubicBezTo>
                  <a:pt x="6463820" y="3390163"/>
                  <a:pt x="6453971" y="3412098"/>
                  <a:pt x="6440541" y="3442090"/>
                </a:cubicBezTo>
                <a:close/>
                <a:moveTo>
                  <a:pt x="2942604" y="6614139"/>
                </a:moveTo>
                <a:cubicBezTo>
                  <a:pt x="2943499" y="6608768"/>
                  <a:pt x="2944842" y="6603396"/>
                  <a:pt x="2945737" y="6598024"/>
                </a:cubicBezTo>
                <a:cubicBezTo>
                  <a:pt x="2927384" y="6567136"/>
                  <a:pt x="2905449" y="6579223"/>
                  <a:pt x="2883962" y="6594443"/>
                </a:cubicBezTo>
                <a:cubicBezTo>
                  <a:pt x="2883514" y="6598920"/>
                  <a:pt x="2883066" y="6602948"/>
                  <a:pt x="2882619" y="6607424"/>
                </a:cubicBezTo>
                <a:cubicBezTo>
                  <a:pt x="2902763" y="6609663"/>
                  <a:pt x="2922459" y="6611901"/>
                  <a:pt x="2942604" y="6614139"/>
                </a:cubicBezTo>
                <a:close/>
                <a:moveTo>
                  <a:pt x="3935044" y="261984"/>
                </a:moveTo>
                <a:cubicBezTo>
                  <a:pt x="3936835" y="264222"/>
                  <a:pt x="3939073" y="266460"/>
                  <a:pt x="3940863" y="268251"/>
                </a:cubicBezTo>
                <a:cubicBezTo>
                  <a:pt x="3955636" y="265117"/>
                  <a:pt x="3969961" y="261984"/>
                  <a:pt x="3986524" y="258403"/>
                </a:cubicBezTo>
                <a:cubicBezTo>
                  <a:pt x="3987419" y="247659"/>
                  <a:pt x="3987867" y="236915"/>
                  <a:pt x="3989209" y="217666"/>
                </a:cubicBezTo>
                <a:cubicBezTo>
                  <a:pt x="3966827" y="235572"/>
                  <a:pt x="3951159" y="249002"/>
                  <a:pt x="3935044" y="261984"/>
                </a:cubicBezTo>
                <a:close/>
                <a:moveTo>
                  <a:pt x="4024126" y="420900"/>
                </a:moveTo>
                <a:cubicBezTo>
                  <a:pt x="4001296" y="410604"/>
                  <a:pt x="3990553" y="401651"/>
                  <a:pt x="3979809" y="401651"/>
                </a:cubicBezTo>
                <a:cubicBezTo>
                  <a:pt x="3948473" y="401651"/>
                  <a:pt x="3952055" y="422690"/>
                  <a:pt x="3969065" y="433881"/>
                </a:cubicBezTo>
                <a:cubicBezTo>
                  <a:pt x="3978466" y="439701"/>
                  <a:pt x="3999506" y="427167"/>
                  <a:pt x="4024126" y="42090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48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</a:blip>
          <a:srcRect l="17374" t="8987" r="17360" b="8934"/>
          <a:stretch>
            <a:fillRect/>
          </a:stretch>
        </p:blipFill>
        <p:spPr>
          <a:xfrm rot="625720">
            <a:off x="1404445" y="1947776"/>
            <a:ext cx="3415955" cy="3352278"/>
          </a:xfrm>
          <a:custGeom>
            <a:avLst/>
            <a:gdLst/>
            <a:ahLst/>
            <a:cxnLst/>
            <a:rect l="l" t="t" r="r" b="b"/>
            <a:pathLst>
              <a:path w="3415955" h="3352278">
                <a:moveTo>
                  <a:pt x="1365234" y="0"/>
                </a:moveTo>
                <a:cubicBezTo>
                  <a:pt x="1369363" y="0"/>
                  <a:pt x="1373262" y="4832"/>
                  <a:pt x="1377390" y="7248"/>
                </a:cubicBezTo>
                <a:cubicBezTo>
                  <a:pt x="1379455" y="8590"/>
                  <a:pt x="1381977" y="10469"/>
                  <a:pt x="1384271" y="10201"/>
                </a:cubicBezTo>
                <a:cubicBezTo>
                  <a:pt x="1407437" y="7248"/>
                  <a:pt x="1430374" y="2953"/>
                  <a:pt x="1453539" y="805"/>
                </a:cubicBezTo>
                <a:cubicBezTo>
                  <a:pt x="1460879" y="0"/>
                  <a:pt x="1468678" y="4295"/>
                  <a:pt x="1477852" y="6711"/>
                </a:cubicBezTo>
                <a:cubicBezTo>
                  <a:pt x="1469595" y="9933"/>
                  <a:pt x="1460650" y="10738"/>
                  <a:pt x="1455604" y="16374"/>
                </a:cubicBezTo>
                <a:cubicBezTo>
                  <a:pt x="1450787" y="22012"/>
                  <a:pt x="1449870" y="32481"/>
                  <a:pt x="1447347" y="40803"/>
                </a:cubicBezTo>
                <a:cubicBezTo>
                  <a:pt x="1461338" y="44829"/>
                  <a:pt x="1477394" y="39461"/>
                  <a:pt x="1482669" y="61741"/>
                </a:cubicBezTo>
                <a:cubicBezTo>
                  <a:pt x="1483586" y="65767"/>
                  <a:pt x="1492532" y="67109"/>
                  <a:pt x="1497807" y="69794"/>
                </a:cubicBezTo>
                <a:cubicBezTo>
                  <a:pt x="1499183" y="67647"/>
                  <a:pt x="1500559" y="65499"/>
                  <a:pt x="1501706" y="63351"/>
                </a:cubicBezTo>
                <a:cubicBezTo>
                  <a:pt x="1497807" y="58788"/>
                  <a:pt x="1493220" y="54493"/>
                  <a:pt x="1490238" y="49125"/>
                </a:cubicBezTo>
                <a:cubicBezTo>
                  <a:pt x="1485880" y="41877"/>
                  <a:pt x="1482669" y="33823"/>
                  <a:pt x="1478540" y="24965"/>
                </a:cubicBezTo>
                <a:cubicBezTo>
                  <a:pt x="1484962" y="19059"/>
                  <a:pt x="1492532" y="12080"/>
                  <a:pt x="1497119" y="8053"/>
                </a:cubicBezTo>
                <a:cubicBezTo>
                  <a:pt x="1508358" y="8053"/>
                  <a:pt x="1516615" y="8053"/>
                  <a:pt x="1526019" y="8053"/>
                </a:cubicBezTo>
                <a:cubicBezTo>
                  <a:pt x="1519367" y="17180"/>
                  <a:pt x="1512945" y="26039"/>
                  <a:pt x="1505146" y="37313"/>
                </a:cubicBezTo>
                <a:cubicBezTo>
                  <a:pt x="1515927" y="40803"/>
                  <a:pt x="1523266" y="42951"/>
                  <a:pt x="1532900" y="45904"/>
                </a:cubicBezTo>
                <a:cubicBezTo>
                  <a:pt x="1529459" y="39729"/>
                  <a:pt x="1527166" y="35434"/>
                  <a:pt x="1524413" y="30065"/>
                </a:cubicBezTo>
                <a:cubicBezTo>
                  <a:pt x="1532900" y="24697"/>
                  <a:pt x="1533358" y="5100"/>
                  <a:pt x="1550102" y="11274"/>
                </a:cubicBezTo>
                <a:cubicBezTo>
                  <a:pt x="1549643" y="20402"/>
                  <a:pt x="1549184" y="29260"/>
                  <a:pt x="1548496" y="39729"/>
                </a:cubicBezTo>
                <a:cubicBezTo>
                  <a:pt x="1552166" y="38387"/>
                  <a:pt x="1556524" y="38387"/>
                  <a:pt x="1557212" y="36508"/>
                </a:cubicBezTo>
                <a:cubicBezTo>
                  <a:pt x="1564093" y="16374"/>
                  <a:pt x="1571433" y="11006"/>
                  <a:pt x="1590241" y="13422"/>
                </a:cubicBezTo>
                <a:cubicBezTo>
                  <a:pt x="1627627" y="18254"/>
                  <a:pt x="1665243" y="23892"/>
                  <a:pt x="1702629" y="27650"/>
                </a:cubicBezTo>
                <a:cubicBezTo>
                  <a:pt x="1719144" y="29260"/>
                  <a:pt x="1736117" y="26307"/>
                  <a:pt x="1752860" y="27650"/>
                </a:cubicBezTo>
                <a:cubicBezTo>
                  <a:pt x="1762035" y="28455"/>
                  <a:pt x="1770751" y="33823"/>
                  <a:pt x="1779696" y="36239"/>
                </a:cubicBezTo>
                <a:cubicBezTo>
                  <a:pt x="1806761" y="43219"/>
                  <a:pt x="1833826" y="50198"/>
                  <a:pt x="1860891" y="56641"/>
                </a:cubicBezTo>
                <a:cubicBezTo>
                  <a:pt x="1880387" y="61204"/>
                  <a:pt x="1899883" y="65499"/>
                  <a:pt x="1919608" y="67647"/>
                </a:cubicBezTo>
                <a:cubicBezTo>
                  <a:pt x="1926031" y="68452"/>
                  <a:pt x="1933141" y="62278"/>
                  <a:pt x="1941398" y="58519"/>
                </a:cubicBezTo>
                <a:cubicBezTo>
                  <a:pt x="1940252" y="63621"/>
                  <a:pt x="1939334" y="68452"/>
                  <a:pt x="1937958" y="74625"/>
                </a:cubicBezTo>
                <a:cubicBezTo>
                  <a:pt x="1979014" y="89927"/>
                  <a:pt x="2020300" y="105228"/>
                  <a:pt x="2062503" y="121066"/>
                </a:cubicBezTo>
                <a:cubicBezTo>
                  <a:pt x="2050576" y="138514"/>
                  <a:pt x="2036814" y="134220"/>
                  <a:pt x="2023052" y="129656"/>
                </a:cubicBezTo>
                <a:cubicBezTo>
                  <a:pt x="2013419" y="126435"/>
                  <a:pt x="2004015" y="123213"/>
                  <a:pt x="1992088" y="119187"/>
                </a:cubicBezTo>
                <a:cubicBezTo>
                  <a:pt x="1997592" y="139856"/>
                  <a:pt x="2022364" y="159721"/>
                  <a:pt x="2032915" y="155158"/>
                </a:cubicBezTo>
                <a:cubicBezTo>
                  <a:pt x="2047594" y="148983"/>
                  <a:pt x="2065485" y="148715"/>
                  <a:pt x="2070301" y="124019"/>
                </a:cubicBezTo>
                <a:cubicBezTo>
                  <a:pt x="2104018" y="140931"/>
                  <a:pt x="2135899" y="157036"/>
                  <a:pt x="2170763" y="174485"/>
                </a:cubicBezTo>
                <a:cubicBezTo>
                  <a:pt x="2149891" y="189786"/>
                  <a:pt x="2137505" y="184417"/>
                  <a:pt x="2123743" y="170190"/>
                </a:cubicBezTo>
                <a:cubicBezTo>
                  <a:pt x="2115257" y="161331"/>
                  <a:pt x="2101724" y="158916"/>
                  <a:pt x="2090256" y="154890"/>
                </a:cubicBezTo>
                <a:cubicBezTo>
                  <a:pt x="2085669" y="153278"/>
                  <a:pt x="2080164" y="154621"/>
                  <a:pt x="2075118" y="154621"/>
                </a:cubicBezTo>
                <a:cubicBezTo>
                  <a:pt x="2076494" y="175290"/>
                  <a:pt x="2084522" y="183343"/>
                  <a:pt x="2099660" y="179585"/>
                </a:cubicBezTo>
                <a:cubicBezTo>
                  <a:pt x="2101265" y="179317"/>
                  <a:pt x="2102871" y="178512"/>
                  <a:pt x="2104476" y="178780"/>
                </a:cubicBezTo>
                <a:cubicBezTo>
                  <a:pt x="2111128" y="180391"/>
                  <a:pt x="2117780" y="182538"/>
                  <a:pt x="2126037" y="184686"/>
                </a:cubicBezTo>
                <a:cubicBezTo>
                  <a:pt x="2115027" y="214751"/>
                  <a:pt x="2148973" y="202403"/>
                  <a:pt x="2150579" y="222535"/>
                </a:cubicBezTo>
                <a:cubicBezTo>
                  <a:pt x="2156542" y="218240"/>
                  <a:pt x="2162276" y="214482"/>
                  <a:pt x="2167781" y="210456"/>
                </a:cubicBezTo>
                <a:cubicBezTo>
                  <a:pt x="2160900" y="185223"/>
                  <a:pt x="2165717" y="178243"/>
                  <a:pt x="2187506" y="182806"/>
                </a:cubicBezTo>
                <a:cubicBezTo>
                  <a:pt x="2194617" y="184417"/>
                  <a:pt x="2201727" y="186833"/>
                  <a:pt x="2208608" y="188981"/>
                </a:cubicBezTo>
                <a:cubicBezTo>
                  <a:pt x="2227416" y="195155"/>
                  <a:pt x="2239802" y="184417"/>
                  <a:pt x="2250811" y="168311"/>
                </a:cubicBezTo>
                <a:cubicBezTo>
                  <a:pt x="2264802" y="147910"/>
                  <a:pt x="2288886" y="143883"/>
                  <a:pt x="2303336" y="159989"/>
                </a:cubicBezTo>
                <a:cubicBezTo>
                  <a:pt x="2307923" y="165089"/>
                  <a:pt x="2309070" y="174217"/>
                  <a:pt x="2312510" y="183343"/>
                </a:cubicBezTo>
                <a:cubicBezTo>
                  <a:pt x="2314345" y="183343"/>
                  <a:pt x="2317786" y="182270"/>
                  <a:pt x="2321226" y="182806"/>
                </a:cubicBezTo>
                <a:cubicBezTo>
                  <a:pt x="2328336" y="183881"/>
                  <a:pt x="2339117" y="182538"/>
                  <a:pt x="2341869" y="187369"/>
                </a:cubicBezTo>
                <a:cubicBezTo>
                  <a:pt x="2351502" y="204281"/>
                  <a:pt x="2362741" y="215288"/>
                  <a:pt x="2380632" y="216094"/>
                </a:cubicBezTo>
                <a:cubicBezTo>
                  <a:pt x="2385677" y="216362"/>
                  <a:pt x="2390494" y="217704"/>
                  <a:pt x="2395311" y="218509"/>
                </a:cubicBezTo>
                <a:cubicBezTo>
                  <a:pt x="2397375" y="218777"/>
                  <a:pt x="2401045" y="217704"/>
                  <a:pt x="2401274" y="218509"/>
                </a:cubicBezTo>
                <a:cubicBezTo>
                  <a:pt x="2408155" y="236226"/>
                  <a:pt x="2420770" y="223878"/>
                  <a:pt x="2430404" y="226830"/>
                </a:cubicBezTo>
                <a:cubicBezTo>
                  <a:pt x="2435679" y="228441"/>
                  <a:pt x="2440495" y="233005"/>
                  <a:pt x="2445771" y="234884"/>
                </a:cubicBezTo>
                <a:cubicBezTo>
                  <a:pt x="2451964" y="237031"/>
                  <a:pt x="2458845" y="239179"/>
                  <a:pt x="2465267" y="238911"/>
                </a:cubicBezTo>
                <a:cubicBezTo>
                  <a:pt x="2481781" y="238374"/>
                  <a:pt x="2498296" y="236494"/>
                  <a:pt x="2514580" y="234884"/>
                </a:cubicBezTo>
                <a:cubicBezTo>
                  <a:pt x="2519168" y="247232"/>
                  <a:pt x="2514580" y="264144"/>
                  <a:pt x="2531553" y="265217"/>
                </a:cubicBezTo>
                <a:cubicBezTo>
                  <a:pt x="2534765" y="265486"/>
                  <a:pt x="2537288" y="275418"/>
                  <a:pt x="2540728" y="281861"/>
                </a:cubicBezTo>
                <a:cubicBezTo>
                  <a:pt x="2542792" y="282129"/>
                  <a:pt x="2546691" y="283471"/>
                  <a:pt x="2550591" y="283471"/>
                </a:cubicBezTo>
                <a:cubicBezTo>
                  <a:pt x="2560683" y="284008"/>
                  <a:pt x="2571004" y="284545"/>
                  <a:pt x="2581096" y="284276"/>
                </a:cubicBezTo>
                <a:cubicBezTo>
                  <a:pt x="2598757" y="283740"/>
                  <a:pt x="2616419" y="282129"/>
                  <a:pt x="2634309" y="281861"/>
                </a:cubicBezTo>
                <a:cubicBezTo>
                  <a:pt x="2636144" y="281861"/>
                  <a:pt x="2637749" y="288571"/>
                  <a:pt x="2639813" y="292597"/>
                </a:cubicBezTo>
                <a:cubicBezTo>
                  <a:pt x="2646695" y="289914"/>
                  <a:pt x="2653805" y="286961"/>
                  <a:pt x="2660915" y="284008"/>
                </a:cubicBezTo>
                <a:cubicBezTo>
                  <a:pt x="2670090" y="293672"/>
                  <a:pt x="2679264" y="303335"/>
                  <a:pt x="2686834" y="310851"/>
                </a:cubicBezTo>
                <a:cubicBezTo>
                  <a:pt x="2702889" y="308436"/>
                  <a:pt x="2718486" y="303067"/>
                  <a:pt x="2733853" y="304410"/>
                </a:cubicBezTo>
                <a:cubicBezTo>
                  <a:pt x="2762065" y="307093"/>
                  <a:pt x="2767111" y="313268"/>
                  <a:pt x="2766194" y="335011"/>
                </a:cubicBezTo>
                <a:cubicBezTo>
                  <a:pt x="2776056" y="338233"/>
                  <a:pt x="2786378" y="341454"/>
                  <a:pt x="2796699" y="344944"/>
                </a:cubicBezTo>
                <a:cubicBezTo>
                  <a:pt x="2807938" y="348702"/>
                  <a:pt x="2803351" y="357828"/>
                  <a:pt x="2801745" y="366150"/>
                </a:cubicBezTo>
                <a:cubicBezTo>
                  <a:pt x="2800598" y="372324"/>
                  <a:pt x="2797158" y="380646"/>
                  <a:pt x="2799451" y="384136"/>
                </a:cubicBezTo>
                <a:cubicBezTo>
                  <a:pt x="2804727" y="392189"/>
                  <a:pt x="2812755" y="397020"/>
                  <a:pt x="2821700" y="389236"/>
                </a:cubicBezTo>
                <a:cubicBezTo>
                  <a:pt x="2822847" y="388162"/>
                  <a:pt x="2824681" y="388162"/>
                  <a:pt x="2826287" y="387894"/>
                </a:cubicBezTo>
                <a:cubicBezTo>
                  <a:pt x="2827204" y="398900"/>
                  <a:pt x="2828122" y="409906"/>
                  <a:pt x="2828581" y="416617"/>
                </a:cubicBezTo>
                <a:cubicBezTo>
                  <a:pt x="2840966" y="414469"/>
                  <a:pt x="2852435" y="409101"/>
                  <a:pt x="2862297" y="411785"/>
                </a:cubicBezTo>
                <a:cubicBezTo>
                  <a:pt x="2872619" y="414737"/>
                  <a:pt x="2880876" y="425744"/>
                  <a:pt x="2890509" y="432455"/>
                </a:cubicBezTo>
                <a:cubicBezTo>
                  <a:pt x="2896014" y="436481"/>
                  <a:pt x="2902207" y="439166"/>
                  <a:pt x="2908170" y="442655"/>
                </a:cubicBezTo>
                <a:cubicBezTo>
                  <a:pt x="2913446" y="445609"/>
                  <a:pt x="2921244" y="446950"/>
                  <a:pt x="2923538" y="451782"/>
                </a:cubicBezTo>
                <a:cubicBezTo>
                  <a:pt x="2933400" y="472989"/>
                  <a:pt x="2951061" y="488558"/>
                  <a:pt x="2953355" y="515939"/>
                </a:cubicBezTo>
                <a:cubicBezTo>
                  <a:pt x="2954273" y="527750"/>
                  <a:pt x="2965970" y="540636"/>
                  <a:pt x="2975374" y="548420"/>
                </a:cubicBezTo>
                <a:cubicBezTo>
                  <a:pt x="2985925" y="556741"/>
                  <a:pt x="2989824" y="566405"/>
                  <a:pt x="2989136" y="579558"/>
                </a:cubicBezTo>
                <a:cubicBezTo>
                  <a:pt x="2988677" y="590027"/>
                  <a:pt x="2999916" y="605866"/>
                  <a:pt x="3008632" y="605866"/>
                </a:cubicBezTo>
                <a:cubicBezTo>
                  <a:pt x="3019183" y="605866"/>
                  <a:pt x="3029734" y="605866"/>
                  <a:pt x="3041660" y="605866"/>
                </a:cubicBezTo>
                <a:cubicBezTo>
                  <a:pt x="3041202" y="612309"/>
                  <a:pt x="3040972" y="618751"/>
                  <a:pt x="3040743" y="620630"/>
                </a:cubicBezTo>
                <a:cubicBezTo>
                  <a:pt x="3052211" y="623851"/>
                  <a:pt x="3062533" y="627609"/>
                  <a:pt x="3073083" y="629757"/>
                </a:cubicBezTo>
                <a:cubicBezTo>
                  <a:pt x="3077442" y="630561"/>
                  <a:pt x="3082258" y="628952"/>
                  <a:pt x="3086616" y="627073"/>
                </a:cubicBezTo>
                <a:cubicBezTo>
                  <a:pt x="3096938" y="622509"/>
                  <a:pt x="3101295" y="627073"/>
                  <a:pt x="3103130" y="638884"/>
                </a:cubicBezTo>
                <a:cubicBezTo>
                  <a:pt x="3103818" y="643179"/>
                  <a:pt x="3105194" y="650158"/>
                  <a:pt x="3107488" y="650963"/>
                </a:cubicBezTo>
                <a:cubicBezTo>
                  <a:pt x="3125608" y="657674"/>
                  <a:pt x="3136388" y="668949"/>
                  <a:pt x="3127672" y="693914"/>
                </a:cubicBezTo>
                <a:cubicBezTo>
                  <a:pt x="3137076" y="691497"/>
                  <a:pt x="3144187" y="689619"/>
                  <a:pt x="3154279" y="687203"/>
                </a:cubicBezTo>
                <a:cubicBezTo>
                  <a:pt x="3151755" y="696062"/>
                  <a:pt x="3150379" y="700893"/>
                  <a:pt x="3149232" y="705725"/>
                </a:cubicBezTo>
                <a:cubicBezTo>
                  <a:pt x="3149921" y="706798"/>
                  <a:pt x="3150609" y="708409"/>
                  <a:pt x="3151297" y="708409"/>
                </a:cubicBezTo>
                <a:cubicBezTo>
                  <a:pt x="3168958" y="708946"/>
                  <a:pt x="3170334" y="710826"/>
                  <a:pt x="3164370" y="730958"/>
                </a:cubicBezTo>
                <a:cubicBezTo>
                  <a:pt x="3161160" y="741696"/>
                  <a:pt x="3160471" y="751360"/>
                  <a:pt x="3170334" y="758607"/>
                </a:cubicBezTo>
                <a:cubicBezTo>
                  <a:pt x="3173087" y="760755"/>
                  <a:pt x="3175839" y="764781"/>
                  <a:pt x="3176527" y="768539"/>
                </a:cubicBezTo>
                <a:cubicBezTo>
                  <a:pt x="3179050" y="783036"/>
                  <a:pt x="3187307" y="787867"/>
                  <a:pt x="3198546" y="791625"/>
                </a:cubicBezTo>
                <a:cubicBezTo>
                  <a:pt x="3204968" y="793772"/>
                  <a:pt x="3209785" y="801290"/>
                  <a:pt x="3215519" y="806389"/>
                </a:cubicBezTo>
                <a:cubicBezTo>
                  <a:pt x="3214831" y="808268"/>
                  <a:pt x="3214143" y="810147"/>
                  <a:pt x="3213454" y="812026"/>
                </a:cubicBezTo>
                <a:cubicBezTo>
                  <a:pt x="3206115" y="813905"/>
                  <a:pt x="3198775" y="816054"/>
                  <a:pt x="3185702" y="819542"/>
                </a:cubicBezTo>
                <a:cubicBezTo>
                  <a:pt x="3196481" y="825717"/>
                  <a:pt x="3203592" y="829743"/>
                  <a:pt x="3211620" y="834307"/>
                </a:cubicBezTo>
                <a:cubicBezTo>
                  <a:pt x="3212996" y="850681"/>
                  <a:pt x="3214831" y="869472"/>
                  <a:pt x="3216437" y="888262"/>
                </a:cubicBezTo>
                <a:cubicBezTo>
                  <a:pt x="3209555" y="893900"/>
                  <a:pt x="3201299" y="900343"/>
                  <a:pt x="3193041" y="907054"/>
                </a:cubicBezTo>
                <a:cubicBezTo>
                  <a:pt x="3193500" y="908664"/>
                  <a:pt x="3194188" y="910276"/>
                  <a:pt x="3194647" y="911617"/>
                </a:cubicBezTo>
                <a:cubicBezTo>
                  <a:pt x="3201069" y="911617"/>
                  <a:pt x="3207262" y="911617"/>
                  <a:pt x="3213913" y="911617"/>
                </a:cubicBezTo>
                <a:cubicBezTo>
                  <a:pt x="3214831" y="924770"/>
                  <a:pt x="3215519" y="936851"/>
                  <a:pt x="3216207" y="948662"/>
                </a:cubicBezTo>
                <a:cubicBezTo>
                  <a:pt x="3235015" y="952957"/>
                  <a:pt x="3244419" y="966110"/>
                  <a:pt x="3243960" y="983021"/>
                </a:cubicBezTo>
                <a:cubicBezTo>
                  <a:pt x="3260016" y="998055"/>
                  <a:pt x="3274465" y="1011744"/>
                  <a:pt x="3289604" y="1025972"/>
                </a:cubicBezTo>
                <a:cubicBezTo>
                  <a:pt x="3285246" y="1032414"/>
                  <a:pt x="3282952" y="1035636"/>
                  <a:pt x="3280659" y="1038857"/>
                </a:cubicBezTo>
                <a:cubicBezTo>
                  <a:pt x="3274236" y="1047715"/>
                  <a:pt x="3276759" y="1052548"/>
                  <a:pt x="3285017" y="1057111"/>
                </a:cubicBezTo>
                <a:cubicBezTo>
                  <a:pt x="3291209" y="1060601"/>
                  <a:pt x="3296026" y="1067043"/>
                  <a:pt x="3302219" y="1072949"/>
                </a:cubicBezTo>
                <a:cubicBezTo>
                  <a:pt x="3296255" y="1078049"/>
                  <a:pt x="3292815" y="1081001"/>
                  <a:pt x="3288686" y="1084491"/>
                </a:cubicBezTo>
                <a:cubicBezTo>
                  <a:pt x="3294879" y="1090129"/>
                  <a:pt x="3300155" y="1094960"/>
                  <a:pt x="3306806" y="1100866"/>
                </a:cubicBezTo>
                <a:cubicBezTo>
                  <a:pt x="3310705" y="1100061"/>
                  <a:pt x="3317128" y="1098987"/>
                  <a:pt x="3324009" y="1097645"/>
                </a:cubicBezTo>
                <a:cubicBezTo>
                  <a:pt x="3326761" y="1106503"/>
                  <a:pt x="3329284" y="1114289"/>
                  <a:pt x="3332266" y="1123952"/>
                </a:cubicBezTo>
                <a:cubicBezTo>
                  <a:pt x="3326532" y="1128246"/>
                  <a:pt x="3320338" y="1132543"/>
                  <a:pt x="3312311" y="1138447"/>
                </a:cubicBezTo>
                <a:cubicBezTo>
                  <a:pt x="3332036" y="1143817"/>
                  <a:pt x="3340294" y="1175223"/>
                  <a:pt x="3368046" y="1164217"/>
                </a:cubicBezTo>
                <a:cubicBezTo>
                  <a:pt x="3363918" y="1173345"/>
                  <a:pt x="3360248" y="1183009"/>
                  <a:pt x="3355432" y="1191599"/>
                </a:cubicBezTo>
                <a:cubicBezTo>
                  <a:pt x="3351073" y="1199115"/>
                  <a:pt x="3343275" y="1205558"/>
                  <a:pt x="3354973" y="1213610"/>
                </a:cubicBezTo>
                <a:cubicBezTo>
                  <a:pt x="3356578" y="1214684"/>
                  <a:pt x="3358184" y="1220859"/>
                  <a:pt x="3357496" y="1221664"/>
                </a:cubicBezTo>
                <a:cubicBezTo>
                  <a:pt x="3348550" y="1230791"/>
                  <a:pt x="3339146" y="1239112"/>
                  <a:pt x="3329513" y="1248240"/>
                </a:cubicBezTo>
                <a:cubicBezTo>
                  <a:pt x="3338917" y="1256561"/>
                  <a:pt x="3335247" y="1267030"/>
                  <a:pt x="3326990" y="1278305"/>
                </a:cubicBezTo>
                <a:cubicBezTo>
                  <a:pt x="3317586" y="1291189"/>
                  <a:pt x="3319421" y="1301927"/>
                  <a:pt x="3331119" y="1310517"/>
                </a:cubicBezTo>
                <a:cubicBezTo>
                  <a:pt x="3335935" y="1314007"/>
                  <a:pt x="3340064" y="1318570"/>
                  <a:pt x="3344422" y="1322597"/>
                </a:cubicBezTo>
                <a:cubicBezTo>
                  <a:pt x="3343734" y="1324475"/>
                  <a:pt x="3343046" y="1326623"/>
                  <a:pt x="3342358" y="1328501"/>
                </a:cubicBezTo>
                <a:cubicBezTo>
                  <a:pt x="3348321" y="1326891"/>
                  <a:pt x="3354055" y="1325550"/>
                  <a:pt x="3362542" y="1323402"/>
                </a:cubicBezTo>
                <a:cubicBezTo>
                  <a:pt x="3366670" y="1335749"/>
                  <a:pt x="3371716" y="1351051"/>
                  <a:pt x="3377221" y="1367962"/>
                </a:cubicBezTo>
                <a:cubicBezTo>
                  <a:pt x="3380661" y="1367962"/>
                  <a:pt x="3385707" y="1367962"/>
                  <a:pt x="3390295" y="1367962"/>
                </a:cubicBezTo>
                <a:cubicBezTo>
                  <a:pt x="3392818" y="1394807"/>
                  <a:pt x="3400157" y="1420577"/>
                  <a:pt x="3385478" y="1445810"/>
                </a:cubicBezTo>
                <a:cubicBezTo>
                  <a:pt x="3381808" y="1452253"/>
                  <a:pt x="3382726" y="1467822"/>
                  <a:pt x="3387084" y="1473728"/>
                </a:cubicBezTo>
                <a:cubicBezTo>
                  <a:pt x="3395570" y="1485539"/>
                  <a:pt x="3392130" y="1506746"/>
                  <a:pt x="3410020" y="1511577"/>
                </a:cubicBezTo>
                <a:cubicBezTo>
                  <a:pt x="3418736" y="1513992"/>
                  <a:pt x="3416213" y="1541374"/>
                  <a:pt x="3412772" y="1553453"/>
                </a:cubicBezTo>
                <a:cubicBezTo>
                  <a:pt x="3405433" y="1579761"/>
                  <a:pt x="3380891" y="1579761"/>
                  <a:pt x="3368276" y="1597478"/>
                </a:cubicBezTo>
                <a:cubicBezTo>
                  <a:pt x="3366441" y="1600162"/>
                  <a:pt x="3359101" y="1597746"/>
                  <a:pt x="3354055" y="1597746"/>
                </a:cubicBezTo>
                <a:cubicBezTo>
                  <a:pt x="3354055" y="1599356"/>
                  <a:pt x="3353596" y="1601236"/>
                  <a:pt x="3354055" y="1601504"/>
                </a:cubicBezTo>
                <a:cubicBezTo>
                  <a:pt x="3375845" y="1617342"/>
                  <a:pt x="3377450" y="1618684"/>
                  <a:pt x="3362312" y="1646601"/>
                </a:cubicBezTo>
                <a:cubicBezTo>
                  <a:pt x="3352449" y="1664587"/>
                  <a:pt x="3359789" y="1665929"/>
                  <a:pt x="3371258" y="1668614"/>
                </a:cubicBezTo>
                <a:cubicBezTo>
                  <a:pt x="3372863" y="1668882"/>
                  <a:pt x="3374239" y="1670225"/>
                  <a:pt x="3375845" y="1670493"/>
                </a:cubicBezTo>
                <a:cubicBezTo>
                  <a:pt x="3387772" y="1673177"/>
                  <a:pt x="3388919" y="1678814"/>
                  <a:pt x="3380203" y="1688747"/>
                </a:cubicBezTo>
                <a:cubicBezTo>
                  <a:pt x="3377680" y="1691699"/>
                  <a:pt x="3377221" y="1696800"/>
                  <a:pt x="3375845" y="1701095"/>
                </a:cubicBezTo>
                <a:cubicBezTo>
                  <a:pt x="3379056" y="1702168"/>
                  <a:pt x="3382267" y="1703779"/>
                  <a:pt x="3385478" y="1704316"/>
                </a:cubicBezTo>
                <a:cubicBezTo>
                  <a:pt x="3396717" y="1706464"/>
                  <a:pt x="3400846" y="1713712"/>
                  <a:pt x="3400157" y="1727133"/>
                </a:cubicBezTo>
                <a:cubicBezTo>
                  <a:pt x="3399699" y="1735186"/>
                  <a:pt x="3399469" y="1744582"/>
                  <a:pt x="3402222" y="1751561"/>
                </a:cubicBezTo>
                <a:cubicBezTo>
                  <a:pt x="3415984" y="1786189"/>
                  <a:pt x="3422865" y="1796122"/>
                  <a:pt x="3403139" y="1824576"/>
                </a:cubicBezTo>
                <a:cubicBezTo>
                  <a:pt x="3401075" y="1827798"/>
                  <a:pt x="3399011" y="1832898"/>
                  <a:pt x="3399699" y="1836387"/>
                </a:cubicBezTo>
                <a:cubicBezTo>
                  <a:pt x="3401304" y="1847394"/>
                  <a:pt x="3405892" y="1858668"/>
                  <a:pt x="3392818" y="1864574"/>
                </a:cubicBezTo>
                <a:cubicBezTo>
                  <a:pt x="3384790" y="1868332"/>
                  <a:pt x="3377221" y="1875043"/>
                  <a:pt x="3368964" y="1875848"/>
                </a:cubicBezTo>
                <a:cubicBezTo>
                  <a:pt x="3355202" y="1877191"/>
                  <a:pt x="3351532" y="1886317"/>
                  <a:pt x="3352220" y="1899471"/>
                </a:cubicBezTo>
                <a:cubicBezTo>
                  <a:pt x="3352679" y="1910477"/>
                  <a:pt x="3353367" y="1920408"/>
                  <a:pt x="3343046" y="1926046"/>
                </a:cubicBezTo>
                <a:cubicBezTo>
                  <a:pt x="3340752" y="1927388"/>
                  <a:pt x="3338458" y="1931952"/>
                  <a:pt x="3338458" y="1935172"/>
                </a:cubicBezTo>
                <a:cubicBezTo>
                  <a:pt x="3338688" y="1955843"/>
                  <a:pt x="3339605" y="1976781"/>
                  <a:pt x="3340294" y="1998793"/>
                </a:cubicBezTo>
                <a:cubicBezTo>
                  <a:pt x="3360707" y="2006309"/>
                  <a:pt x="3360707" y="2006309"/>
                  <a:pt x="3357954" y="2038790"/>
                </a:cubicBezTo>
                <a:cubicBezTo>
                  <a:pt x="3357496" y="2044159"/>
                  <a:pt x="3360936" y="2050333"/>
                  <a:pt x="3359789" y="2055166"/>
                </a:cubicBezTo>
                <a:cubicBezTo>
                  <a:pt x="3357037" y="2067513"/>
                  <a:pt x="3356808" y="2083351"/>
                  <a:pt x="3339834" y="2081741"/>
                </a:cubicBezTo>
                <a:cubicBezTo>
                  <a:pt x="3336165" y="2081472"/>
                  <a:pt x="3332036" y="2084424"/>
                  <a:pt x="3328825" y="2085767"/>
                </a:cubicBezTo>
                <a:cubicBezTo>
                  <a:pt x="3333183" y="2104826"/>
                  <a:pt x="3337541" y="2122543"/>
                  <a:pt x="3341211" y="2140260"/>
                </a:cubicBezTo>
                <a:cubicBezTo>
                  <a:pt x="3346028" y="2163346"/>
                  <a:pt x="3340064" y="2175158"/>
                  <a:pt x="3320797" y="2180794"/>
                </a:cubicBezTo>
                <a:cubicBezTo>
                  <a:pt x="3300155" y="2186700"/>
                  <a:pt x="3279512" y="2215691"/>
                  <a:pt x="3277218" y="2241730"/>
                </a:cubicBezTo>
                <a:cubicBezTo>
                  <a:pt x="3274924" y="2266157"/>
                  <a:pt x="3264832" y="2275821"/>
                  <a:pt x="3243731" y="2278774"/>
                </a:cubicBezTo>
                <a:cubicBezTo>
                  <a:pt x="3235703" y="2279848"/>
                  <a:pt x="3224693" y="2282532"/>
                  <a:pt x="3225840" y="2299176"/>
                </a:cubicBezTo>
                <a:cubicBezTo>
                  <a:pt x="3226758" y="2313134"/>
                  <a:pt x="3222859" y="2325483"/>
                  <a:pt x="3212767" y="2335147"/>
                </a:cubicBezTo>
                <a:cubicBezTo>
                  <a:pt x="3209097" y="2338637"/>
                  <a:pt x="3207033" y="2349373"/>
                  <a:pt x="3208867" y="2354474"/>
                </a:cubicBezTo>
                <a:cubicBezTo>
                  <a:pt x="3213225" y="2366017"/>
                  <a:pt x="3209326" y="2375413"/>
                  <a:pt x="3208179" y="2386150"/>
                </a:cubicBezTo>
                <a:cubicBezTo>
                  <a:pt x="3205886" y="2407624"/>
                  <a:pt x="3213913" y="2430979"/>
                  <a:pt x="3194647" y="2447623"/>
                </a:cubicBezTo>
                <a:cubicBezTo>
                  <a:pt x="3193500" y="2448696"/>
                  <a:pt x="3198775" y="2461849"/>
                  <a:pt x="3202215" y="2468560"/>
                </a:cubicBezTo>
                <a:cubicBezTo>
                  <a:pt x="3207262" y="2478761"/>
                  <a:pt x="3209097" y="2484935"/>
                  <a:pt x="3196023" y="2487887"/>
                </a:cubicBezTo>
                <a:cubicBezTo>
                  <a:pt x="3190747" y="2488962"/>
                  <a:pt x="3186619" y="2497551"/>
                  <a:pt x="3181573" y="2501846"/>
                </a:cubicBezTo>
                <a:cubicBezTo>
                  <a:pt x="3169875" y="2511779"/>
                  <a:pt x="3157949" y="2521175"/>
                  <a:pt x="3144187" y="2532180"/>
                </a:cubicBezTo>
                <a:cubicBezTo>
                  <a:pt x="3144187" y="2551776"/>
                  <a:pt x="3136159" y="2572714"/>
                  <a:pt x="3112305" y="2562245"/>
                </a:cubicBezTo>
                <a:cubicBezTo>
                  <a:pt x="3107947" y="2560367"/>
                  <a:pt x="3102442" y="2561440"/>
                  <a:pt x="3097625" y="2561172"/>
                </a:cubicBezTo>
                <a:cubicBezTo>
                  <a:pt x="3096708" y="2563050"/>
                  <a:pt x="3095791" y="2564661"/>
                  <a:pt x="3095103" y="2566540"/>
                </a:cubicBezTo>
                <a:cubicBezTo>
                  <a:pt x="3097167" y="2567345"/>
                  <a:pt x="3099460" y="2567613"/>
                  <a:pt x="3101066" y="2569225"/>
                </a:cubicBezTo>
                <a:cubicBezTo>
                  <a:pt x="3105653" y="2573251"/>
                  <a:pt x="3109782" y="2578083"/>
                  <a:pt x="3114140" y="2582379"/>
                </a:cubicBezTo>
                <a:cubicBezTo>
                  <a:pt x="3107718" y="2586405"/>
                  <a:pt x="3101525" y="2591236"/>
                  <a:pt x="3094644" y="2594458"/>
                </a:cubicBezTo>
                <a:cubicBezTo>
                  <a:pt x="3090974" y="2596068"/>
                  <a:pt x="3086386" y="2594726"/>
                  <a:pt x="3083176" y="2594726"/>
                </a:cubicBezTo>
                <a:cubicBezTo>
                  <a:pt x="3083176" y="2611100"/>
                  <a:pt x="3083864" y="2626671"/>
                  <a:pt x="3082717" y="2642240"/>
                </a:cubicBezTo>
                <a:cubicBezTo>
                  <a:pt x="3082487" y="2645998"/>
                  <a:pt x="3075836" y="2651098"/>
                  <a:pt x="3071707" y="2652172"/>
                </a:cubicBezTo>
                <a:cubicBezTo>
                  <a:pt x="3057257" y="2655662"/>
                  <a:pt x="3042348" y="2657809"/>
                  <a:pt x="3029275" y="2659957"/>
                </a:cubicBezTo>
                <a:cubicBezTo>
                  <a:pt x="3029963" y="2671500"/>
                  <a:pt x="3030192" y="2679016"/>
                  <a:pt x="3030651" y="2686264"/>
                </a:cubicBezTo>
                <a:cubicBezTo>
                  <a:pt x="3021935" y="2686264"/>
                  <a:pt x="3013220" y="2686264"/>
                  <a:pt x="3003357" y="2686264"/>
                </a:cubicBezTo>
                <a:cubicBezTo>
                  <a:pt x="3003357" y="2687069"/>
                  <a:pt x="3003815" y="2692170"/>
                  <a:pt x="3004503" y="2698611"/>
                </a:cubicBezTo>
                <a:cubicBezTo>
                  <a:pt x="3000834" y="2696465"/>
                  <a:pt x="2998310" y="2695123"/>
                  <a:pt x="2994411" y="2692706"/>
                </a:cubicBezTo>
                <a:cubicBezTo>
                  <a:pt x="2994641" y="2709349"/>
                  <a:pt x="2967576" y="2712839"/>
                  <a:pt x="2981109" y="2732704"/>
                </a:cubicBezTo>
                <a:cubicBezTo>
                  <a:pt x="2972622" y="2753910"/>
                  <a:pt x="2949226" y="2757132"/>
                  <a:pt x="2946015" y="2784244"/>
                </a:cubicBezTo>
                <a:cubicBezTo>
                  <a:pt x="2944410" y="2796861"/>
                  <a:pt x="2932024" y="2807597"/>
                  <a:pt x="2924226" y="2819678"/>
                </a:cubicBezTo>
                <a:cubicBezTo>
                  <a:pt x="2917345" y="2817798"/>
                  <a:pt x="2910923" y="2815919"/>
                  <a:pt x="2900831" y="2813235"/>
                </a:cubicBezTo>
                <a:cubicBezTo>
                  <a:pt x="2907941" y="2833369"/>
                  <a:pt x="2904730" y="2847058"/>
                  <a:pt x="2889363" y="2856454"/>
                </a:cubicBezTo>
                <a:cubicBezTo>
                  <a:pt x="2887069" y="2857796"/>
                  <a:pt x="2890051" y="2871218"/>
                  <a:pt x="2890739" y="2880614"/>
                </a:cubicBezTo>
                <a:cubicBezTo>
                  <a:pt x="2886839" y="2881955"/>
                  <a:pt x="2880876" y="2884102"/>
                  <a:pt x="2874913" y="2886251"/>
                </a:cubicBezTo>
                <a:cubicBezTo>
                  <a:pt x="2872848" y="2911752"/>
                  <a:pt x="2842801" y="2934569"/>
                  <a:pt x="2818718" y="2930543"/>
                </a:cubicBezTo>
                <a:cubicBezTo>
                  <a:pt x="2809085" y="2944502"/>
                  <a:pt x="2800140" y="2957655"/>
                  <a:pt x="2789818" y="2972688"/>
                </a:cubicBezTo>
                <a:cubicBezTo>
                  <a:pt x="2784084" y="2974836"/>
                  <a:pt x="2775139" y="2979130"/>
                  <a:pt x="2765964" y="2981814"/>
                </a:cubicBezTo>
                <a:cubicBezTo>
                  <a:pt x="2760001" y="2983425"/>
                  <a:pt x="2752432" y="2985035"/>
                  <a:pt x="2747386" y="2982352"/>
                </a:cubicBezTo>
                <a:cubicBezTo>
                  <a:pt x="2733165" y="2974836"/>
                  <a:pt x="2733624" y="2996310"/>
                  <a:pt x="2723761" y="2997385"/>
                </a:cubicBezTo>
                <a:cubicBezTo>
                  <a:pt x="2719403" y="2997921"/>
                  <a:pt x="2715275" y="3002753"/>
                  <a:pt x="2710228" y="3005974"/>
                </a:cubicBezTo>
                <a:cubicBezTo>
                  <a:pt x="2705412" y="3014832"/>
                  <a:pt x="2699678" y="3025571"/>
                  <a:pt x="2693944" y="3036038"/>
                </a:cubicBezTo>
                <a:cubicBezTo>
                  <a:pt x="2677659" y="3029059"/>
                  <a:pt x="2650364" y="3066910"/>
                  <a:pt x="2652887" y="3095096"/>
                </a:cubicBezTo>
                <a:cubicBezTo>
                  <a:pt x="2629951" y="3106370"/>
                  <a:pt x="2606326" y="3118181"/>
                  <a:pt x="2582473" y="3129455"/>
                </a:cubicBezTo>
                <a:cubicBezTo>
                  <a:pt x="2580638" y="3130261"/>
                  <a:pt x="2577885" y="3128919"/>
                  <a:pt x="2575591" y="3128919"/>
                </a:cubicBezTo>
                <a:cubicBezTo>
                  <a:pt x="2571234" y="3129187"/>
                  <a:pt x="2563664" y="3128382"/>
                  <a:pt x="2562747" y="3130798"/>
                </a:cubicBezTo>
                <a:cubicBezTo>
                  <a:pt x="2553114" y="3157642"/>
                  <a:pt x="2522608" y="3144756"/>
                  <a:pt x="2511369" y="3168380"/>
                </a:cubicBezTo>
                <a:cubicBezTo>
                  <a:pt x="2510681" y="3169990"/>
                  <a:pt x="2501736" y="3169185"/>
                  <a:pt x="2499442" y="3166500"/>
                </a:cubicBezTo>
                <a:cubicBezTo>
                  <a:pt x="2490268" y="3155494"/>
                  <a:pt x="2479946" y="3153615"/>
                  <a:pt x="2468019" y="3158447"/>
                </a:cubicBezTo>
                <a:cubicBezTo>
                  <a:pt x="2462515" y="3160595"/>
                  <a:pt x="2456551" y="3161668"/>
                  <a:pt x="2451046" y="3163817"/>
                </a:cubicBezTo>
                <a:cubicBezTo>
                  <a:pt x="2440266" y="3168111"/>
                  <a:pt x="2430174" y="3174284"/>
                  <a:pt x="2430404" y="3151199"/>
                </a:cubicBezTo>
                <a:cubicBezTo>
                  <a:pt x="2430404" y="3145293"/>
                  <a:pt x="2422376" y="3139120"/>
                  <a:pt x="2416871" y="3131604"/>
                </a:cubicBezTo>
                <a:cubicBezTo>
                  <a:pt x="2413431" y="3147978"/>
                  <a:pt x="2407467" y="3157105"/>
                  <a:pt x="2391182" y="3155226"/>
                </a:cubicBezTo>
                <a:cubicBezTo>
                  <a:pt x="2384072" y="3154421"/>
                  <a:pt x="2376273" y="3162473"/>
                  <a:pt x="2373292" y="3176432"/>
                </a:cubicBezTo>
                <a:cubicBezTo>
                  <a:pt x="2370539" y="3189586"/>
                  <a:pt x="2357466" y="3200860"/>
                  <a:pt x="2347144" y="3209987"/>
                </a:cubicBezTo>
                <a:cubicBezTo>
                  <a:pt x="2344392" y="3212403"/>
                  <a:pt x="2334529" y="3203276"/>
                  <a:pt x="2327648" y="3197371"/>
                </a:cubicBezTo>
                <a:cubicBezTo>
                  <a:pt x="2313886" y="3199249"/>
                  <a:pt x="2315950" y="3209182"/>
                  <a:pt x="2322602" y="3219383"/>
                </a:cubicBezTo>
                <a:cubicBezTo>
                  <a:pt x="2315033" y="3232536"/>
                  <a:pt x="2309758" y="3247031"/>
                  <a:pt x="2300354" y="3255622"/>
                </a:cubicBezTo>
                <a:cubicBezTo>
                  <a:pt x="2290950" y="3264480"/>
                  <a:pt x="2276729" y="3273339"/>
                  <a:pt x="2265949" y="3271459"/>
                </a:cubicBezTo>
                <a:cubicBezTo>
                  <a:pt x="2246682" y="3268238"/>
                  <a:pt x="2231544" y="3276829"/>
                  <a:pt x="2214801" y="3283271"/>
                </a:cubicBezTo>
                <a:cubicBezTo>
                  <a:pt x="2209067" y="3285418"/>
                  <a:pt x="2200810" y="3278439"/>
                  <a:pt x="2193699" y="3276561"/>
                </a:cubicBezTo>
                <a:cubicBezTo>
                  <a:pt x="2187506" y="3274949"/>
                  <a:pt x="2180167" y="3271459"/>
                  <a:pt x="2175350" y="3273876"/>
                </a:cubicBezTo>
                <a:cubicBezTo>
                  <a:pt x="2160212" y="3281660"/>
                  <a:pt x="2147368" y="3276829"/>
                  <a:pt x="2134294" y="3268238"/>
                </a:cubicBezTo>
                <a:cubicBezTo>
                  <a:pt x="2132459" y="3267165"/>
                  <a:pt x="2129707" y="3265017"/>
                  <a:pt x="2128789" y="3265823"/>
                </a:cubicBezTo>
                <a:cubicBezTo>
                  <a:pt x="2108834" y="3282197"/>
                  <a:pt x="2078329" y="3265823"/>
                  <a:pt x="2062273" y="3296693"/>
                </a:cubicBezTo>
                <a:cubicBezTo>
                  <a:pt x="2057915" y="3305014"/>
                  <a:pt x="2044383" y="3306357"/>
                  <a:pt x="2034979" y="3311457"/>
                </a:cubicBezTo>
                <a:cubicBezTo>
                  <a:pt x="2031309" y="3313605"/>
                  <a:pt x="2027869" y="3316826"/>
                  <a:pt x="2024428" y="3314142"/>
                </a:cubicBezTo>
                <a:cubicBezTo>
                  <a:pt x="2009749" y="3314142"/>
                  <a:pt x="1994840" y="3312262"/>
                  <a:pt x="1980619" y="3314678"/>
                </a:cubicBezTo>
                <a:cubicBezTo>
                  <a:pt x="1968922" y="3316826"/>
                  <a:pt x="1959289" y="3318436"/>
                  <a:pt x="1948738" y="3309846"/>
                </a:cubicBezTo>
                <a:cubicBezTo>
                  <a:pt x="1943692" y="3305820"/>
                  <a:pt x="1934747" y="3304209"/>
                  <a:pt x="1928554" y="3306357"/>
                </a:cubicBezTo>
                <a:cubicBezTo>
                  <a:pt x="1917086" y="3310115"/>
                  <a:pt x="1907452" y="3309846"/>
                  <a:pt x="1897360" y="3302061"/>
                </a:cubicBezTo>
                <a:cubicBezTo>
                  <a:pt x="1896443" y="3301256"/>
                  <a:pt x="1889332" y="3307699"/>
                  <a:pt x="1888415" y="3311725"/>
                </a:cubicBezTo>
                <a:cubicBezTo>
                  <a:pt x="1887497" y="3316558"/>
                  <a:pt x="1890250" y="3322194"/>
                  <a:pt x="1891855" y="3329442"/>
                </a:cubicBezTo>
                <a:cubicBezTo>
                  <a:pt x="1879699" y="3329174"/>
                  <a:pt x="1865708" y="3324879"/>
                  <a:pt x="1864790" y="3349306"/>
                </a:cubicBezTo>
                <a:cubicBezTo>
                  <a:pt x="1855157" y="3336690"/>
                  <a:pt x="1837267" y="3369439"/>
                  <a:pt x="1833826" y="3338570"/>
                </a:cubicBezTo>
                <a:cubicBezTo>
                  <a:pt x="1823963" y="3335617"/>
                  <a:pt x="1815247" y="3331858"/>
                  <a:pt x="1806073" y="3330516"/>
                </a:cubicBezTo>
                <a:cubicBezTo>
                  <a:pt x="1801486" y="3329979"/>
                  <a:pt x="1795981" y="3332395"/>
                  <a:pt x="1792082" y="3335348"/>
                </a:cubicBezTo>
                <a:cubicBezTo>
                  <a:pt x="1773733" y="3349038"/>
                  <a:pt x="1755842" y="3345011"/>
                  <a:pt x="1743915" y="3324074"/>
                </a:cubicBezTo>
                <a:cubicBezTo>
                  <a:pt x="1742310" y="3321389"/>
                  <a:pt x="1738411" y="3317900"/>
                  <a:pt x="1736346" y="3318436"/>
                </a:cubicBezTo>
                <a:cubicBezTo>
                  <a:pt x="1715245" y="3324611"/>
                  <a:pt x="1702629" y="3306089"/>
                  <a:pt x="1688638" y="3294545"/>
                </a:cubicBezTo>
                <a:cubicBezTo>
                  <a:pt x="1669601" y="3278976"/>
                  <a:pt x="1648729" y="3277097"/>
                  <a:pt x="1628315" y="3281392"/>
                </a:cubicBezTo>
                <a:cubicBezTo>
                  <a:pt x="1609278" y="3285418"/>
                  <a:pt x="1594140" y="3281660"/>
                  <a:pt x="1577167" y="3272264"/>
                </a:cubicBezTo>
                <a:cubicBezTo>
                  <a:pt x="1562029" y="3264212"/>
                  <a:pt x="1544139" y="3262065"/>
                  <a:pt x="1527166" y="3259112"/>
                </a:cubicBezTo>
                <a:cubicBezTo>
                  <a:pt x="1513174" y="3256695"/>
                  <a:pt x="1498954" y="3256964"/>
                  <a:pt x="1484962" y="3255622"/>
                </a:cubicBezTo>
                <a:cubicBezTo>
                  <a:pt x="1478999" y="3255086"/>
                  <a:pt x="1473035" y="3252401"/>
                  <a:pt x="1467072" y="3251864"/>
                </a:cubicBezTo>
                <a:cubicBezTo>
                  <a:pt x="1456980" y="3251059"/>
                  <a:pt x="1444136" y="3254817"/>
                  <a:pt x="1451016" y="3231462"/>
                </a:cubicBezTo>
                <a:cubicBezTo>
                  <a:pt x="1443448" y="3233878"/>
                  <a:pt x="1437484" y="3233610"/>
                  <a:pt x="1435190" y="3237100"/>
                </a:cubicBezTo>
                <a:cubicBezTo>
                  <a:pt x="1419594" y="3260185"/>
                  <a:pt x="1401474" y="3240858"/>
                  <a:pt x="1384501" y="3242200"/>
                </a:cubicBezTo>
                <a:cubicBezTo>
                  <a:pt x="1380601" y="3242468"/>
                  <a:pt x="1376014" y="3238173"/>
                  <a:pt x="1372344" y="3239247"/>
                </a:cubicBezTo>
                <a:cubicBezTo>
                  <a:pt x="1337940" y="3248911"/>
                  <a:pt x="1307664" y="3228509"/>
                  <a:pt x="1275553" y="3222068"/>
                </a:cubicBezTo>
                <a:cubicBezTo>
                  <a:pt x="1263167" y="3219651"/>
                  <a:pt x="1251469" y="3211062"/>
                  <a:pt x="1238854" y="3226094"/>
                </a:cubicBezTo>
                <a:cubicBezTo>
                  <a:pt x="1233120" y="3232804"/>
                  <a:pt x="1219587" y="3229852"/>
                  <a:pt x="1209725" y="3231999"/>
                </a:cubicBezTo>
                <a:cubicBezTo>
                  <a:pt x="1180825" y="3238173"/>
                  <a:pt x="1151925" y="3245421"/>
                  <a:pt x="1123025" y="3250789"/>
                </a:cubicBezTo>
                <a:cubicBezTo>
                  <a:pt x="1089538" y="3256964"/>
                  <a:pt x="1058574" y="3245958"/>
                  <a:pt x="1028297" y="3229852"/>
                </a:cubicBezTo>
                <a:cubicBezTo>
                  <a:pt x="1011324" y="3220993"/>
                  <a:pt x="993892" y="3213745"/>
                  <a:pt x="987012" y="3191197"/>
                </a:cubicBezTo>
                <a:cubicBezTo>
                  <a:pt x="984947" y="3185022"/>
                  <a:pt x="985406" y="3177774"/>
                  <a:pt x="984718" y="3169453"/>
                </a:cubicBezTo>
                <a:cubicBezTo>
                  <a:pt x="977379" y="3160595"/>
                  <a:pt x="967745" y="3150931"/>
                  <a:pt x="960864" y="3139120"/>
                </a:cubicBezTo>
                <a:cubicBezTo>
                  <a:pt x="956965" y="3132677"/>
                  <a:pt x="960176" y="3118986"/>
                  <a:pt x="955818" y="3114423"/>
                </a:cubicBezTo>
                <a:cubicBezTo>
                  <a:pt x="936552" y="3094558"/>
                  <a:pt x="939992" y="3069056"/>
                  <a:pt x="939763" y="3044093"/>
                </a:cubicBezTo>
                <a:cubicBezTo>
                  <a:pt x="939763" y="3042481"/>
                  <a:pt x="938845" y="3040871"/>
                  <a:pt x="939533" y="3042750"/>
                </a:cubicBezTo>
                <a:cubicBezTo>
                  <a:pt x="924395" y="3044093"/>
                  <a:pt x="910633" y="3047581"/>
                  <a:pt x="897101" y="3045971"/>
                </a:cubicBezTo>
                <a:cubicBezTo>
                  <a:pt x="889991" y="3045166"/>
                  <a:pt x="883797" y="3035502"/>
                  <a:pt x="876917" y="3030402"/>
                </a:cubicBezTo>
                <a:cubicBezTo>
                  <a:pt x="870265" y="3025571"/>
                  <a:pt x="862925" y="3017785"/>
                  <a:pt x="856045" y="3017785"/>
                </a:cubicBezTo>
                <a:cubicBezTo>
                  <a:pt x="842283" y="3018053"/>
                  <a:pt x="832649" y="3014027"/>
                  <a:pt x="825998" y="2999531"/>
                </a:cubicBezTo>
                <a:cubicBezTo>
                  <a:pt x="824163" y="2995505"/>
                  <a:pt x="818887" y="2993894"/>
                  <a:pt x="816364" y="2990136"/>
                </a:cubicBezTo>
                <a:cubicBezTo>
                  <a:pt x="812695" y="2984499"/>
                  <a:pt x="808795" y="2978594"/>
                  <a:pt x="807419" y="2971883"/>
                </a:cubicBezTo>
                <a:cubicBezTo>
                  <a:pt x="805355" y="2961950"/>
                  <a:pt x="805125" y="2951481"/>
                  <a:pt x="804437" y="2941012"/>
                </a:cubicBezTo>
                <a:cubicBezTo>
                  <a:pt x="803749" y="2930274"/>
                  <a:pt x="801914" y="2921684"/>
                  <a:pt x="791822" y="2916047"/>
                </a:cubicBezTo>
                <a:cubicBezTo>
                  <a:pt x="788382" y="2914168"/>
                  <a:pt x="787006" y="2898867"/>
                  <a:pt x="789529" y="2891888"/>
                </a:cubicBezTo>
                <a:cubicBezTo>
                  <a:pt x="798474" y="2865312"/>
                  <a:pt x="794575" y="2846790"/>
                  <a:pt x="775538" y="2830684"/>
                </a:cubicBezTo>
                <a:cubicBezTo>
                  <a:pt x="771409" y="2827194"/>
                  <a:pt x="764528" y="2823436"/>
                  <a:pt x="770262" y="2813235"/>
                </a:cubicBezTo>
                <a:cubicBezTo>
                  <a:pt x="773014" y="2808404"/>
                  <a:pt x="771179" y="2800081"/>
                  <a:pt x="771638" y="2792297"/>
                </a:cubicBezTo>
                <a:cubicBezTo>
                  <a:pt x="749390" y="2778337"/>
                  <a:pt x="725765" y="2771358"/>
                  <a:pt x="700306" y="2767600"/>
                </a:cubicBezTo>
                <a:cubicBezTo>
                  <a:pt x="687691" y="2765722"/>
                  <a:pt x="675305" y="2748273"/>
                  <a:pt x="665901" y="2734852"/>
                </a:cubicBezTo>
                <a:cubicBezTo>
                  <a:pt x="656497" y="2721161"/>
                  <a:pt x="626221" y="2712034"/>
                  <a:pt x="610624" y="2725456"/>
                </a:cubicBezTo>
                <a:cubicBezTo>
                  <a:pt x="617276" y="2728946"/>
                  <a:pt x="623469" y="2732167"/>
                  <a:pt x="629432" y="2735388"/>
                </a:cubicBezTo>
                <a:cubicBezTo>
                  <a:pt x="627827" y="2737535"/>
                  <a:pt x="626221" y="2739683"/>
                  <a:pt x="624616" y="2741830"/>
                </a:cubicBezTo>
                <a:cubicBezTo>
                  <a:pt x="618423" y="2742636"/>
                  <a:pt x="612459" y="2748810"/>
                  <a:pt x="608560" y="2734314"/>
                </a:cubicBezTo>
                <a:cubicBezTo>
                  <a:pt x="604202" y="2717671"/>
                  <a:pt x="567962" y="2706665"/>
                  <a:pt x="555806" y="2715792"/>
                </a:cubicBezTo>
                <a:cubicBezTo>
                  <a:pt x="546173" y="2722771"/>
                  <a:pt x="526906" y="2711765"/>
                  <a:pt x="523466" y="2697538"/>
                </a:cubicBezTo>
                <a:cubicBezTo>
                  <a:pt x="522319" y="2692438"/>
                  <a:pt x="520255" y="2687607"/>
                  <a:pt x="517273" y="2678747"/>
                </a:cubicBezTo>
                <a:cubicBezTo>
                  <a:pt x="525071" y="2661299"/>
                  <a:pt x="544338" y="2667473"/>
                  <a:pt x="558559" y="2665057"/>
                </a:cubicBezTo>
                <a:cubicBezTo>
                  <a:pt x="573008" y="2662372"/>
                  <a:pt x="588834" y="2644924"/>
                  <a:pt x="604202" y="2669890"/>
                </a:cubicBezTo>
                <a:cubicBezTo>
                  <a:pt x="605120" y="2666668"/>
                  <a:pt x="606037" y="2663178"/>
                  <a:pt x="607184" y="2659957"/>
                </a:cubicBezTo>
                <a:cubicBezTo>
                  <a:pt x="599844" y="2652172"/>
                  <a:pt x="592505" y="2644118"/>
                  <a:pt x="584247" y="2635529"/>
                </a:cubicBezTo>
                <a:cubicBezTo>
                  <a:pt x="570256" y="2650561"/>
                  <a:pt x="557641" y="2636872"/>
                  <a:pt x="544338" y="2633919"/>
                </a:cubicBezTo>
                <a:cubicBezTo>
                  <a:pt x="523466" y="2629624"/>
                  <a:pt x="502594" y="2624791"/>
                  <a:pt x="481950" y="2619960"/>
                </a:cubicBezTo>
                <a:cubicBezTo>
                  <a:pt x="480804" y="2622644"/>
                  <a:pt x="479657" y="2625059"/>
                  <a:pt x="478510" y="2627744"/>
                </a:cubicBezTo>
                <a:cubicBezTo>
                  <a:pt x="482180" y="2633114"/>
                  <a:pt x="486079" y="2638482"/>
                  <a:pt x="489290" y="2644388"/>
                </a:cubicBezTo>
                <a:cubicBezTo>
                  <a:pt x="490666" y="2647072"/>
                  <a:pt x="491813" y="2650561"/>
                  <a:pt x="491584" y="2653514"/>
                </a:cubicBezTo>
                <a:cubicBezTo>
                  <a:pt x="491355" y="2654856"/>
                  <a:pt x="486767" y="2657272"/>
                  <a:pt x="485162" y="2656467"/>
                </a:cubicBezTo>
                <a:cubicBezTo>
                  <a:pt x="473694" y="2650293"/>
                  <a:pt x="469106" y="2660225"/>
                  <a:pt x="466354" y="2668815"/>
                </a:cubicBezTo>
                <a:cubicBezTo>
                  <a:pt x="462455" y="2681700"/>
                  <a:pt x="461537" y="2695391"/>
                  <a:pt x="446399" y="2698343"/>
                </a:cubicBezTo>
                <a:cubicBezTo>
                  <a:pt x="430573" y="2701296"/>
                  <a:pt x="420710" y="2690559"/>
                  <a:pt x="410389" y="2679821"/>
                </a:cubicBezTo>
                <a:cubicBezTo>
                  <a:pt x="407637" y="2676869"/>
                  <a:pt x="405343" y="2673379"/>
                  <a:pt x="403049" y="2670426"/>
                </a:cubicBezTo>
                <a:cubicBezTo>
                  <a:pt x="381030" y="2680627"/>
                  <a:pt x="359928" y="2670426"/>
                  <a:pt x="346855" y="2645729"/>
                </a:cubicBezTo>
                <a:cubicBezTo>
                  <a:pt x="342497" y="2637408"/>
                  <a:pt x="333552" y="2632307"/>
                  <a:pt x="327588" y="2624523"/>
                </a:cubicBezTo>
                <a:cubicBezTo>
                  <a:pt x="320707" y="2615933"/>
                  <a:pt x="315432" y="2605196"/>
                  <a:pt x="308092" y="2597411"/>
                </a:cubicBezTo>
                <a:cubicBezTo>
                  <a:pt x="303964" y="2592847"/>
                  <a:pt x="296853" y="2592042"/>
                  <a:pt x="289514" y="2593115"/>
                </a:cubicBezTo>
                <a:cubicBezTo>
                  <a:pt x="285156" y="2586137"/>
                  <a:pt x="281027" y="2579426"/>
                  <a:pt x="275981" y="2571103"/>
                </a:cubicBezTo>
                <a:cubicBezTo>
                  <a:pt x="271394" y="2574324"/>
                  <a:pt x="267724" y="2577009"/>
                  <a:pt x="261302" y="2581304"/>
                </a:cubicBezTo>
                <a:cubicBezTo>
                  <a:pt x="269559" y="2587478"/>
                  <a:pt x="276210" y="2592579"/>
                  <a:pt x="285156" y="2599558"/>
                </a:cubicBezTo>
                <a:cubicBezTo>
                  <a:pt x="279880" y="2603584"/>
                  <a:pt x="275522" y="2606806"/>
                  <a:pt x="269788" y="2611100"/>
                </a:cubicBezTo>
                <a:cubicBezTo>
                  <a:pt x="283092" y="2622913"/>
                  <a:pt x="303964" y="2624791"/>
                  <a:pt x="297771" y="2651904"/>
                </a:cubicBezTo>
                <a:cubicBezTo>
                  <a:pt x="295248" y="2651098"/>
                  <a:pt x="292266" y="2651098"/>
                  <a:pt x="290431" y="2649488"/>
                </a:cubicBezTo>
                <a:cubicBezTo>
                  <a:pt x="275064" y="2635261"/>
                  <a:pt x="263595" y="2642240"/>
                  <a:pt x="253503" y="2658346"/>
                </a:cubicBezTo>
                <a:cubicBezTo>
                  <a:pt x="252815" y="2659689"/>
                  <a:pt x="250521" y="2659689"/>
                  <a:pt x="249145" y="2660494"/>
                </a:cubicBezTo>
                <a:cubicBezTo>
                  <a:pt x="235613" y="2643313"/>
                  <a:pt x="222081" y="2625866"/>
                  <a:pt x="207631" y="2607342"/>
                </a:cubicBezTo>
                <a:cubicBezTo>
                  <a:pt x="203960" y="2613249"/>
                  <a:pt x="201437" y="2617275"/>
                  <a:pt x="198685" y="2621838"/>
                </a:cubicBezTo>
                <a:cubicBezTo>
                  <a:pt x="175060" y="2614590"/>
                  <a:pt x="181942" y="2591236"/>
                  <a:pt x="179419" y="2573788"/>
                </a:cubicBezTo>
                <a:cubicBezTo>
                  <a:pt x="154188" y="2557682"/>
                  <a:pt x="150060" y="2524664"/>
                  <a:pt x="134922" y="2497283"/>
                </a:cubicBezTo>
                <a:cubicBezTo>
                  <a:pt x="145014" y="2452723"/>
                  <a:pt x="141115" y="2405209"/>
                  <a:pt x="125059" y="2357964"/>
                </a:cubicBezTo>
                <a:cubicBezTo>
                  <a:pt x="131023" y="2354743"/>
                  <a:pt x="136069" y="2352058"/>
                  <a:pt x="141344" y="2349373"/>
                </a:cubicBezTo>
                <a:cubicBezTo>
                  <a:pt x="140426" y="2348837"/>
                  <a:pt x="139509" y="2348300"/>
                  <a:pt x="138592" y="2347494"/>
                </a:cubicBezTo>
                <a:cubicBezTo>
                  <a:pt x="147996" y="2326824"/>
                  <a:pt x="157399" y="2306424"/>
                  <a:pt x="166804" y="2285754"/>
                </a:cubicBezTo>
                <a:cubicBezTo>
                  <a:pt x="167492" y="2286022"/>
                  <a:pt x="168180" y="2286559"/>
                  <a:pt x="168868" y="2286827"/>
                </a:cubicBezTo>
                <a:cubicBezTo>
                  <a:pt x="167492" y="2296491"/>
                  <a:pt x="165657" y="2306154"/>
                  <a:pt x="165198" y="2316087"/>
                </a:cubicBezTo>
                <a:cubicBezTo>
                  <a:pt x="164969" y="2320382"/>
                  <a:pt x="167033" y="2325751"/>
                  <a:pt x="169326" y="2329241"/>
                </a:cubicBezTo>
                <a:cubicBezTo>
                  <a:pt x="170015" y="2330314"/>
                  <a:pt x="175290" y="2326824"/>
                  <a:pt x="178731" y="2326019"/>
                </a:cubicBezTo>
                <a:cubicBezTo>
                  <a:pt x="185611" y="2324408"/>
                  <a:pt x="192722" y="2321188"/>
                  <a:pt x="199373" y="2322261"/>
                </a:cubicBezTo>
                <a:cubicBezTo>
                  <a:pt x="218181" y="2325483"/>
                  <a:pt x="234237" y="2320918"/>
                  <a:pt x="247310" y="2307229"/>
                </a:cubicBezTo>
                <a:cubicBezTo>
                  <a:pt x="257403" y="2314745"/>
                  <a:pt x="267494" y="2321993"/>
                  <a:pt x="278963" y="2330046"/>
                </a:cubicBezTo>
                <a:cubicBezTo>
                  <a:pt x="285615" y="2311792"/>
                  <a:pt x="279651" y="2304276"/>
                  <a:pt x="269100" y="2299444"/>
                </a:cubicBezTo>
                <a:cubicBezTo>
                  <a:pt x="259696" y="2295150"/>
                  <a:pt x="250063" y="2291660"/>
                  <a:pt x="241118" y="2286290"/>
                </a:cubicBezTo>
                <a:cubicBezTo>
                  <a:pt x="237219" y="2284144"/>
                  <a:pt x="235154" y="2277969"/>
                  <a:pt x="233778" y="2276358"/>
                </a:cubicBezTo>
                <a:cubicBezTo>
                  <a:pt x="225750" y="2276896"/>
                  <a:pt x="219557" y="2277164"/>
                  <a:pt x="215887" y="2277433"/>
                </a:cubicBezTo>
                <a:cubicBezTo>
                  <a:pt x="205796" y="2282264"/>
                  <a:pt x="197538" y="2286022"/>
                  <a:pt x="189052" y="2290048"/>
                </a:cubicBezTo>
                <a:cubicBezTo>
                  <a:pt x="187905" y="2288438"/>
                  <a:pt x="186758" y="2286827"/>
                  <a:pt x="185841" y="2284949"/>
                </a:cubicBezTo>
                <a:cubicBezTo>
                  <a:pt x="188593" y="2281191"/>
                  <a:pt x="190887" y="2275285"/>
                  <a:pt x="194327" y="2274211"/>
                </a:cubicBezTo>
                <a:cubicBezTo>
                  <a:pt x="216117" y="2266425"/>
                  <a:pt x="216117" y="2266695"/>
                  <a:pt x="205337" y="2245756"/>
                </a:cubicBezTo>
                <a:cubicBezTo>
                  <a:pt x="204878" y="2244683"/>
                  <a:pt x="204419" y="2243340"/>
                  <a:pt x="204190" y="2242267"/>
                </a:cubicBezTo>
                <a:cubicBezTo>
                  <a:pt x="202355" y="2228576"/>
                  <a:pt x="197080" y="2225086"/>
                  <a:pt x="186987" y="2233945"/>
                </a:cubicBezTo>
                <a:cubicBezTo>
                  <a:pt x="184235" y="2236361"/>
                  <a:pt x="180107" y="2236899"/>
                  <a:pt x="178042" y="2237704"/>
                </a:cubicBezTo>
                <a:cubicBezTo>
                  <a:pt x="177125" y="2246025"/>
                  <a:pt x="177354" y="2253809"/>
                  <a:pt x="174831" y="2260252"/>
                </a:cubicBezTo>
                <a:cubicBezTo>
                  <a:pt x="174143" y="2261862"/>
                  <a:pt x="163134" y="2261594"/>
                  <a:pt x="160840" y="2258373"/>
                </a:cubicBezTo>
                <a:cubicBezTo>
                  <a:pt x="156482" y="2252199"/>
                  <a:pt x="154876" y="2243340"/>
                  <a:pt x="152124" y="2235555"/>
                </a:cubicBezTo>
                <a:cubicBezTo>
                  <a:pt x="153500" y="2234750"/>
                  <a:pt x="154876" y="2233945"/>
                  <a:pt x="156253" y="2233139"/>
                </a:cubicBezTo>
                <a:cubicBezTo>
                  <a:pt x="160381" y="2236629"/>
                  <a:pt x="164281" y="2240119"/>
                  <a:pt x="169556" y="2244683"/>
                </a:cubicBezTo>
                <a:cubicBezTo>
                  <a:pt x="170703" y="2240119"/>
                  <a:pt x="172308" y="2236899"/>
                  <a:pt x="172079" y="2233945"/>
                </a:cubicBezTo>
                <a:cubicBezTo>
                  <a:pt x="171391" y="2221865"/>
                  <a:pt x="170703" y="2209517"/>
                  <a:pt x="169326" y="2197438"/>
                </a:cubicBezTo>
                <a:cubicBezTo>
                  <a:pt x="168868" y="2193142"/>
                  <a:pt x="167033" y="2188847"/>
                  <a:pt x="165198" y="2184821"/>
                </a:cubicBezTo>
                <a:cubicBezTo>
                  <a:pt x="157858" y="2168447"/>
                  <a:pt x="149372" y="2152876"/>
                  <a:pt x="143408" y="2135965"/>
                </a:cubicBezTo>
                <a:cubicBezTo>
                  <a:pt x="141573" y="2130328"/>
                  <a:pt x="146390" y="2121470"/>
                  <a:pt x="148684" y="2112879"/>
                </a:cubicBezTo>
                <a:cubicBezTo>
                  <a:pt x="143408" y="2112611"/>
                  <a:pt x="139050" y="2112074"/>
                  <a:pt x="134234" y="2111806"/>
                </a:cubicBezTo>
                <a:cubicBezTo>
                  <a:pt x="130564" y="2101873"/>
                  <a:pt x="133775" y="2086035"/>
                  <a:pt x="117490" y="2087646"/>
                </a:cubicBezTo>
                <a:cubicBezTo>
                  <a:pt x="115426" y="2087914"/>
                  <a:pt x="112444" y="2073150"/>
                  <a:pt x="109692" y="2065097"/>
                </a:cubicBezTo>
                <a:cubicBezTo>
                  <a:pt x="110838" y="2064292"/>
                  <a:pt x="112215" y="2063487"/>
                  <a:pt x="113362" y="2062682"/>
                </a:cubicBezTo>
                <a:cubicBezTo>
                  <a:pt x="117031" y="2064560"/>
                  <a:pt x="120701" y="2066977"/>
                  <a:pt x="124600" y="2067782"/>
                </a:cubicBezTo>
                <a:cubicBezTo>
                  <a:pt x="128958" y="2068855"/>
                  <a:pt x="133546" y="2068050"/>
                  <a:pt x="137904" y="2068050"/>
                </a:cubicBezTo>
                <a:cubicBezTo>
                  <a:pt x="137215" y="2063755"/>
                  <a:pt x="136069" y="2059460"/>
                  <a:pt x="135839" y="2055166"/>
                </a:cubicBezTo>
                <a:cubicBezTo>
                  <a:pt x="135610" y="2043085"/>
                  <a:pt x="135839" y="2031274"/>
                  <a:pt x="135839" y="2021610"/>
                </a:cubicBezTo>
                <a:cubicBezTo>
                  <a:pt x="139050" y="2014899"/>
                  <a:pt x="141803" y="2009262"/>
                  <a:pt x="144555" y="2003625"/>
                </a:cubicBezTo>
                <a:cubicBezTo>
                  <a:pt x="137445" y="2002819"/>
                  <a:pt x="130105" y="2000673"/>
                  <a:pt x="123454" y="2002283"/>
                </a:cubicBezTo>
                <a:cubicBezTo>
                  <a:pt x="120701" y="2003088"/>
                  <a:pt x="118637" y="2011947"/>
                  <a:pt x="117720" y="2017584"/>
                </a:cubicBezTo>
                <a:cubicBezTo>
                  <a:pt x="115655" y="2030469"/>
                  <a:pt x="114508" y="2043890"/>
                  <a:pt x="113132" y="2056776"/>
                </a:cubicBezTo>
                <a:cubicBezTo>
                  <a:pt x="111068" y="2056776"/>
                  <a:pt x="109004" y="2056776"/>
                  <a:pt x="106939" y="2056776"/>
                </a:cubicBezTo>
                <a:cubicBezTo>
                  <a:pt x="105792" y="2048723"/>
                  <a:pt x="104416" y="2040669"/>
                  <a:pt x="103040" y="2031006"/>
                </a:cubicBezTo>
                <a:cubicBezTo>
                  <a:pt x="100288" y="2030469"/>
                  <a:pt x="96618" y="2030469"/>
                  <a:pt x="93407" y="2029126"/>
                </a:cubicBezTo>
                <a:cubicBezTo>
                  <a:pt x="83544" y="2024831"/>
                  <a:pt x="80792" y="2011677"/>
                  <a:pt x="89508" y="2004699"/>
                </a:cubicBezTo>
                <a:cubicBezTo>
                  <a:pt x="100747" y="1995303"/>
                  <a:pt x="95700" y="1986714"/>
                  <a:pt x="89278" y="1979465"/>
                </a:cubicBezTo>
                <a:cubicBezTo>
                  <a:pt x="82397" y="1971680"/>
                  <a:pt x="72993" y="1967385"/>
                  <a:pt x="87902" y="1957184"/>
                </a:cubicBezTo>
                <a:cubicBezTo>
                  <a:pt x="93177" y="1953696"/>
                  <a:pt x="93865" y="1944837"/>
                  <a:pt x="89508" y="1934636"/>
                </a:cubicBezTo>
                <a:cubicBezTo>
                  <a:pt x="81021" y="1915040"/>
                  <a:pt x="72076" y="1899471"/>
                  <a:pt x="55791" y="1898933"/>
                </a:cubicBezTo>
                <a:cubicBezTo>
                  <a:pt x="49139" y="1883096"/>
                  <a:pt x="39736" y="1870211"/>
                  <a:pt x="39506" y="1857326"/>
                </a:cubicBezTo>
                <a:cubicBezTo>
                  <a:pt x="39277" y="1833166"/>
                  <a:pt x="25974" y="1820550"/>
                  <a:pt x="16570" y="1803101"/>
                </a:cubicBezTo>
                <a:cubicBezTo>
                  <a:pt x="10377" y="1791558"/>
                  <a:pt x="12212" y="1773305"/>
                  <a:pt x="12212" y="1758004"/>
                </a:cubicBezTo>
                <a:cubicBezTo>
                  <a:pt x="12212" y="1754782"/>
                  <a:pt x="19092" y="1751829"/>
                  <a:pt x="22304" y="1748071"/>
                </a:cubicBezTo>
                <a:cubicBezTo>
                  <a:pt x="25515" y="1744313"/>
                  <a:pt x="28038" y="1739750"/>
                  <a:pt x="30790" y="1735454"/>
                </a:cubicBezTo>
                <a:cubicBezTo>
                  <a:pt x="29414" y="1734112"/>
                  <a:pt x="28038" y="1732771"/>
                  <a:pt x="26662" y="1731428"/>
                </a:cubicBezTo>
                <a:cubicBezTo>
                  <a:pt x="21157" y="1734649"/>
                  <a:pt x="15652" y="1737870"/>
                  <a:pt x="10377" y="1740824"/>
                </a:cubicBezTo>
                <a:cubicBezTo>
                  <a:pt x="1431" y="1722570"/>
                  <a:pt x="2349" y="1719617"/>
                  <a:pt x="19322" y="1706732"/>
                </a:cubicBezTo>
                <a:cubicBezTo>
                  <a:pt x="-403" y="1703779"/>
                  <a:pt x="-1780" y="1702706"/>
                  <a:pt x="1202" y="1676935"/>
                </a:cubicBezTo>
                <a:cubicBezTo>
                  <a:pt x="3266" y="1660024"/>
                  <a:pt x="7395" y="1643381"/>
                  <a:pt x="10606" y="1626738"/>
                </a:cubicBezTo>
                <a:cubicBezTo>
                  <a:pt x="10836" y="1625126"/>
                  <a:pt x="10836" y="1623248"/>
                  <a:pt x="10606" y="1621368"/>
                </a:cubicBezTo>
                <a:cubicBezTo>
                  <a:pt x="8083" y="1604726"/>
                  <a:pt x="5331" y="1588350"/>
                  <a:pt x="2578" y="1570634"/>
                </a:cubicBezTo>
                <a:cubicBezTo>
                  <a:pt x="11294" y="1568755"/>
                  <a:pt x="17946" y="1567144"/>
                  <a:pt x="22533" y="1566070"/>
                </a:cubicBezTo>
                <a:cubicBezTo>
                  <a:pt x="24139" y="1546205"/>
                  <a:pt x="26203" y="1528221"/>
                  <a:pt x="26662" y="1510234"/>
                </a:cubicBezTo>
                <a:cubicBezTo>
                  <a:pt x="26662" y="1505940"/>
                  <a:pt x="21845" y="1501376"/>
                  <a:pt x="19092" y="1497350"/>
                </a:cubicBezTo>
                <a:cubicBezTo>
                  <a:pt x="15423" y="1491444"/>
                  <a:pt x="11524" y="1485807"/>
                  <a:pt x="7166" y="1479096"/>
                </a:cubicBezTo>
                <a:cubicBezTo>
                  <a:pt x="16570" y="1470506"/>
                  <a:pt x="22304" y="1464064"/>
                  <a:pt x="10836" y="1450641"/>
                </a:cubicBezTo>
                <a:cubicBezTo>
                  <a:pt x="2120" y="1440440"/>
                  <a:pt x="14964" y="1421650"/>
                  <a:pt x="33313" y="1416818"/>
                </a:cubicBezTo>
                <a:cubicBezTo>
                  <a:pt x="31020" y="1407691"/>
                  <a:pt x="28726" y="1398028"/>
                  <a:pt x="27120" y="1389706"/>
                </a:cubicBezTo>
                <a:cubicBezTo>
                  <a:pt x="24139" y="1373868"/>
                  <a:pt x="27808" y="1350783"/>
                  <a:pt x="36754" y="1338971"/>
                </a:cubicBezTo>
                <a:cubicBezTo>
                  <a:pt x="43635" y="1329845"/>
                  <a:pt x="44781" y="1321255"/>
                  <a:pt x="46387" y="1312396"/>
                </a:cubicBezTo>
                <a:cubicBezTo>
                  <a:pt x="48681" y="1301121"/>
                  <a:pt x="47992" y="1289042"/>
                  <a:pt x="48681" y="1278841"/>
                </a:cubicBezTo>
                <a:cubicBezTo>
                  <a:pt x="52580" y="1276962"/>
                  <a:pt x="53727" y="1275888"/>
                  <a:pt x="54415" y="1276157"/>
                </a:cubicBezTo>
                <a:cubicBezTo>
                  <a:pt x="73681" y="1286894"/>
                  <a:pt x="86755" y="1284746"/>
                  <a:pt x="94783" y="1257635"/>
                </a:cubicBezTo>
                <a:cubicBezTo>
                  <a:pt x="98912" y="1243944"/>
                  <a:pt x="110609" y="1233743"/>
                  <a:pt x="125518" y="1239649"/>
                </a:cubicBezTo>
                <a:cubicBezTo>
                  <a:pt x="129876" y="1241260"/>
                  <a:pt x="132858" y="1247970"/>
                  <a:pt x="136298" y="1252534"/>
                </a:cubicBezTo>
                <a:lnTo>
                  <a:pt x="131711" y="1256024"/>
                </a:lnTo>
                <a:cubicBezTo>
                  <a:pt x="127582" y="1260587"/>
                  <a:pt x="123224" y="1265151"/>
                  <a:pt x="119096" y="1269445"/>
                </a:cubicBezTo>
                <a:cubicBezTo>
                  <a:pt x="123454" y="1272935"/>
                  <a:pt x="127582" y="1276962"/>
                  <a:pt x="132170" y="1280183"/>
                </a:cubicBezTo>
                <a:cubicBezTo>
                  <a:pt x="135610" y="1282599"/>
                  <a:pt x="139738" y="1283673"/>
                  <a:pt x="144097" y="1285552"/>
                </a:cubicBezTo>
                <a:cubicBezTo>
                  <a:pt x="138592" y="1300316"/>
                  <a:pt x="134463" y="1315349"/>
                  <a:pt x="127353" y="1327696"/>
                </a:cubicBezTo>
                <a:cubicBezTo>
                  <a:pt x="124830" y="1332261"/>
                  <a:pt x="114738" y="1331454"/>
                  <a:pt x="108086" y="1332261"/>
                </a:cubicBezTo>
                <a:cubicBezTo>
                  <a:pt x="103958" y="1332798"/>
                  <a:pt x="98682" y="1330381"/>
                  <a:pt x="95471" y="1332798"/>
                </a:cubicBezTo>
                <a:cubicBezTo>
                  <a:pt x="92948" y="1334676"/>
                  <a:pt x="92948" y="1341387"/>
                  <a:pt x="91801" y="1345682"/>
                </a:cubicBezTo>
                <a:cubicBezTo>
                  <a:pt x="95930" y="1347025"/>
                  <a:pt x="100288" y="1347830"/>
                  <a:pt x="104187" y="1349977"/>
                </a:cubicBezTo>
                <a:cubicBezTo>
                  <a:pt x="107857" y="1351856"/>
                  <a:pt x="112903" y="1354004"/>
                  <a:pt x="114050" y="1357494"/>
                </a:cubicBezTo>
                <a:cubicBezTo>
                  <a:pt x="115197" y="1360714"/>
                  <a:pt x="112215" y="1366084"/>
                  <a:pt x="110380" y="1370110"/>
                </a:cubicBezTo>
                <a:cubicBezTo>
                  <a:pt x="105792" y="1379774"/>
                  <a:pt x="100976" y="1389169"/>
                  <a:pt x="96159" y="1398833"/>
                </a:cubicBezTo>
                <a:cubicBezTo>
                  <a:pt x="96847" y="1400980"/>
                  <a:pt x="97536" y="1403397"/>
                  <a:pt x="98453" y="1405544"/>
                </a:cubicBezTo>
                <a:cubicBezTo>
                  <a:pt x="92031" y="1402859"/>
                  <a:pt x="85838" y="1400175"/>
                  <a:pt x="80563" y="1398028"/>
                </a:cubicBezTo>
                <a:cubicBezTo>
                  <a:pt x="76892" y="1404202"/>
                  <a:pt x="73681" y="1412255"/>
                  <a:pt x="68406" y="1417892"/>
                </a:cubicBezTo>
                <a:cubicBezTo>
                  <a:pt x="59920" y="1427019"/>
                  <a:pt x="55791" y="1434267"/>
                  <a:pt x="66801" y="1444737"/>
                </a:cubicBezTo>
                <a:cubicBezTo>
                  <a:pt x="70470" y="1448225"/>
                  <a:pt x="72076" y="1454936"/>
                  <a:pt x="70700" y="1460037"/>
                </a:cubicBezTo>
                <a:cubicBezTo>
                  <a:pt x="68636" y="1466748"/>
                  <a:pt x="63131" y="1476948"/>
                  <a:pt x="65195" y="1479633"/>
                </a:cubicBezTo>
                <a:cubicBezTo>
                  <a:pt x="69782" y="1485807"/>
                  <a:pt x="78039" y="1488492"/>
                  <a:pt x="84691" y="1492518"/>
                </a:cubicBezTo>
                <a:cubicBezTo>
                  <a:pt x="69094" y="1511040"/>
                  <a:pt x="71158" y="1536274"/>
                  <a:pt x="80563" y="1563654"/>
                </a:cubicBezTo>
                <a:cubicBezTo>
                  <a:pt x="77351" y="1565802"/>
                  <a:pt x="73911" y="1567949"/>
                  <a:pt x="70700" y="1570097"/>
                </a:cubicBezTo>
                <a:cubicBezTo>
                  <a:pt x="70241" y="1571707"/>
                  <a:pt x="69782" y="1573318"/>
                  <a:pt x="69324" y="1574660"/>
                </a:cubicBezTo>
                <a:cubicBezTo>
                  <a:pt x="73223" y="1575733"/>
                  <a:pt x="77351" y="1577881"/>
                  <a:pt x="81021" y="1577613"/>
                </a:cubicBezTo>
                <a:cubicBezTo>
                  <a:pt x="94324" y="1576271"/>
                  <a:pt x="103270" y="1585934"/>
                  <a:pt x="103958" y="1605262"/>
                </a:cubicBezTo>
                <a:cubicBezTo>
                  <a:pt x="99600" y="1602041"/>
                  <a:pt x="95930" y="1596940"/>
                  <a:pt x="92031" y="1596404"/>
                </a:cubicBezTo>
                <a:cubicBezTo>
                  <a:pt x="75746" y="1594525"/>
                  <a:pt x="62213" y="1589962"/>
                  <a:pt x="60149" y="1567144"/>
                </a:cubicBezTo>
                <a:cubicBezTo>
                  <a:pt x="59920" y="1565534"/>
                  <a:pt x="54644" y="1562580"/>
                  <a:pt x="52580" y="1563386"/>
                </a:cubicBezTo>
                <a:cubicBezTo>
                  <a:pt x="50286" y="1564191"/>
                  <a:pt x="47304" y="1569023"/>
                  <a:pt x="47763" y="1571438"/>
                </a:cubicBezTo>
                <a:cubicBezTo>
                  <a:pt x="50745" y="1588350"/>
                  <a:pt x="54644" y="1605262"/>
                  <a:pt x="58543" y="1624321"/>
                </a:cubicBezTo>
                <a:cubicBezTo>
                  <a:pt x="70929" y="1617610"/>
                  <a:pt x="80333" y="1612510"/>
                  <a:pt x="89278" y="1607410"/>
                </a:cubicBezTo>
                <a:cubicBezTo>
                  <a:pt x="91801" y="1614657"/>
                  <a:pt x="92948" y="1623248"/>
                  <a:pt x="97306" y="1627811"/>
                </a:cubicBezTo>
                <a:cubicBezTo>
                  <a:pt x="101205" y="1631838"/>
                  <a:pt x="108774" y="1631033"/>
                  <a:pt x="114279" y="1632374"/>
                </a:cubicBezTo>
                <a:cubicBezTo>
                  <a:pt x="110150" y="1643648"/>
                  <a:pt x="107169" y="1651703"/>
                  <a:pt x="104416" y="1659755"/>
                </a:cubicBezTo>
                <a:cubicBezTo>
                  <a:pt x="100747" y="1670493"/>
                  <a:pt x="91342" y="1670225"/>
                  <a:pt x="83086" y="1658949"/>
                </a:cubicBezTo>
                <a:cubicBezTo>
                  <a:pt x="76892" y="1650897"/>
                  <a:pt x="71388" y="1642038"/>
                  <a:pt x="63819" y="1630764"/>
                </a:cubicBezTo>
                <a:cubicBezTo>
                  <a:pt x="54644" y="1649823"/>
                  <a:pt x="56938" y="1663782"/>
                  <a:pt x="64736" y="1678009"/>
                </a:cubicBezTo>
                <a:cubicBezTo>
                  <a:pt x="67030" y="1682036"/>
                  <a:pt x="69094" y="1687673"/>
                  <a:pt x="68636" y="1692237"/>
                </a:cubicBezTo>
                <a:cubicBezTo>
                  <a:pt x="68406" y="1694384"/>
                  <a:pt x="61754" y="1695189"/>
                  <a:pt x="58314" y="1697605"/>
                </a:cubicBezTo>
                <a:cubicBezTo>
                  <a:pt x="53727" y="1700558"/>
                  <a:pt x="49369" y="1704316"/>
                  <a:pt x="45928" y="1709684"/>
                </a:cubicBezTo>
                <a:cubicBezTo>
                  <a:pt x="74599" y="1700826"/>
                  <a:pt x="64277" y="1735454"/>
                  <a:pt x="75746" y="1745118"/>
                </a:cubicBezTo>
                <a:cubicBezTo>
                  <a:pt x="71847" y="1745924"/>
                  <a:pt x="68177" y="1746730"/>
                  <a:pt x="59461" y="1748340"/>
                </a:cubicBezTo>
                <a:cubicBezTo>
                  <a:pt x="71847" y="1764983"/>
                  <a:pt x="82397" y="1779211"/>
                  <a:pt x="93636" y="1793975"/>
                </a:cubicBezTo>
                <a:cubicBezTo>
                  <a:pt x="92260" y="1795048"/>
                  <a:pt x="89049" y="1797195"/>
                  <a:pt x="84462" y="1800148"/>
                </a:cubicBezTo>
                <a:cubicBezTo>
                  <a:pt x="90425" y="1805249"/>
                  <a:pt x="95700" y="1809813"/>
                  <a:pt x="103958" y="1816792"/>
                </a:cubicBezTo>
                <a:cubicBezTo>
                  <a:pt x="96847" y="1817865"/>
                  <a:pt x="93177" y="1818402"/>
                  <a:pt x="89049" y="1818940"/>
                </a:cubicBezTo>
                <a:cubicBezTo>
                  <a:pt x="89049" y="1825381"/>
                  <a:pt x="89049" y="1832093"/>
                  <a:pt x="89049" y="1838535"/>
                </a:cubicBezTo>
                <a:cubicBezTo>
                  <a:pt x="89966" y="1837999"/>
                  <a:pt x="90654" y="1837192"/>
                  <a:pt x="91572" y="1836656"/>
                </a:cubicBezTo>
                <a:cubicBezTo>
                  <a:pt x="96159" y="1844440"/>
                  <a:pt x="101205" y="1852226"/>
                  <a:pt x="105563" y="1860279"/>
                </a:cubicBezTo>
                <a:cubicBezTo>
                  <a:pt x="112444" y="1873433"/>
                  <a:pt x="119554" y="1886586"/>
                  <a:pt x="125518" y="1900544"/>
                </a:cubicBezTo>
                <a:cubicBezTo>
                  <a:pt x="128499" y="1907793"/>
                  <a:pt x="128958" y="1916382"/>
                  <a:pt x="130564" y="1924167"/>
                </a:cubicBezTo>
                <a:cubicBezTo>
                  <a:pt x="131023" y="1926851"/>
                  <a:pt x="130564" y="1931952"/>
                  <a:pt x="131481" y="1932489"/>
                </a:cubicBezTo>
                <a:cubicBezTo>
                  <a:pt x="153042" y="1940542"/>
                  <a:pt x="142949" y="1973828"/>
                  <a:pt x="161528" y="1984566"/>
                </a:cubicBezTo>
                <a:cubicBezTo>
                  <a:pt x="162216" y="1985102"/>
                  <a:pt x="158547" y="1996915"/>
                  <a:pt x="156253" y="2003356"/>
                </a:cubicBezTo>
                <a:cubicBezTo>
                  <a:pt x="154418" y="2008457"/>
                  <a:pt x="151665" y="2013289"/>
                  <a:pt x="149372" y="2018120"/>
                </a:cubicBezTo>
                <a:cubicBezTo>
                  <a:pt x="154188" y="2018925"/>
                  <a:pt x="159464" y="2021878"/>
                  <a:pt x="163592" y="2020268"/>
                </a:cubicBezTo>
                <a:cubicBezTo>
                  <a:pt x="175060" y="2015705"/>
                  <a:pt x="181942" y="2020537"/>
                  <a:pt x="189281" y="2030469"/>
                </a:cubicBezTo>
                <a:cubicBezTo>
                  <a:pt x="193410" y="2036106"/>
                  <a:pt x="200520" y="2039327"/>
                  <a:pt x="206942" y="2041743"/>
                </a:cubicBezTo>
                <a:cubicBezTo>
                  <a:pt x="217264" y="2045770"/>
                  <a:pt x="228044" y="2048454"/>
                  <a:pt x="238595" y="2051676"/>
                </a:cubicBezTo>
                <a:cubicBezTo>
                  <a:pt x="238595" y="2053286"/>
                  <a:pt x="238595" y="2055166"/>
                  <a:pt x="238365" y="2056776"/>
                </a:cubicBezTo>
                <a:cubicBezTo>
                  <a:pt x="230796" y="2061607"/>
                  <a:pt x="223227" y="2066170"/>
                  <a:pt x="211988" y="2073150"/>
                </a:cubicBezTo>
                <a:cubicBezTo>
                  <a:pt x="232631" y="2082277"/>
                  <a:pt x="248228" y="2089525"/>
                  <a:pt x="264283" y="2096773"/>
                </a:cubicBezTo>
                <a:cubicBezTo>
                  <a:pt x="258320" y="2076640"/>
                  <a:pt x="253274" y="2059729"/>
                  <a:pt x="248687" y="2042817"/>
                </a:cubicBezTo>
                <a:cubicBezTo>
                  <a:pt x="248457" y="2042012"/>
                  <a:pt x="251439" y="2039864"/>
                  <a:pt x="255109" y="2036374"/>
                </a:cubicBezTo>
                <a:cubicBezTo>
                  <a:pt x="255568" y="2044159"/>
                  <a:pt x="255797" y="2048991"/>
                  <a:pt x="256026" y="2054628"/>
                </a:cubicBezTo>
                <a:cubicBezTo>
                  <a:pt x="257403" y="2054360"/>
                  <a:pt x="259926" y="2054628"/>
                  <a:pt x="260155" y="2054091"/>
                </a:cubicBezTo>
                <a:cubicBezTo>
                  <a:pt x="263137" y="2040132"/>
                  <a:pt x="266118" y="2026441"/>
                  <a:pt x="267724" y="2012215"/>
                </a:cubicBezTo>
                <a:cubicBezTo>
                  <a:pt x="267953" y="2010872"/>
                  <a:pt x="259467" y="2008189"/>
                  <a:pt x="253962" y="2005504"/>
                </a:cubicBezTo>
                <a:cubicBezTo>
                  <a:pt x="253733" y="1998525"/>
                  <a:pt x="253274" y="1988055"/>
                  <a:pt x="252815" y="1977586"/>
                </a:cubicBezTo>
                <a:cubicBezTo>
                  <a:pt x="251210" y="1977318"/>
                  <a:pt x="249604" y="1977318"/>
                  <a:pt x="247999" y="1977049"/>
                </a:cubicBezTo>
                <a:cubicBezTo>
                  <a:pt x="241806" y="1986177"/>
                  <a:pt x="231943" y="1994766"/>
                  <a:pt x="231026" y="2004431"/>
                </a:cubicBezTo>
                <a:cubicBezTo>
                  <a:pt x="230337" y="2011947"/>
                  <a:pt x="240888" y="2021073"/>
                  <a:pt x="248228" y="2032616"/>
                </a:cubicBezTo>
                <a:cubicBezTo>
                  <a:pt x="247081" y="2034227"/>
                  <a:pt x="243182" y="2039595"/>
                  <a:pt x="239283" y="2045233"/>
                </a:cubicBezTo>
                <a:cubicBezTo>
                  <a:pt x="238824" y="2043354"/>
                  <a:pt x="238595" y="2041475"/>
                  <a:pt x="238136" y="2039327"/>
                </a:cubicBezTo>
                <a:cubicBezTo>
                  <a:pt x="226897" y="2036374"/>
                  <a:pt x="215658" y="2033152"/>
                  <a:pt x="204419" y="2030737"/>
                </a:cubicBezTo>
                <a:cubicBezTo>
                  <a:pt x="194098" y="2028589"/>
                  <a:pt x="191346" y="2022953"/>
                  <a:pt x="191346" y="2010336"/>
                </a:cubicBezTo>
                <a:cubicBezTo>
                  <a:pt x="191346" y="2000403"/>
                  <a:pt x="184923" y="1990472"/>
                  <a:pt x="181024" y="1981076"/>
                </a:cubicBezTo>
                <a:cubicBezTo>
                  <a:pt x="177584" y="1973023"/>
                  <a:pt x="173455" y="1965775"/>
                  <a:pt x="169785" y="1957990"/>
                </a:cubicBezTo>
                <a:cubicBezTo>
                  <a:pt x="171161" y="1956379"/>
                  <a:pt x="172538" y="1954769"/>
                  <a:pt x="173684" y="1952890"/>
                </a:cubicBezTo>
                <a:cubicBezTo>
                  <a:pt x="188822" y="1965775"/>
                  <a:pt x="204190" y="1978659"/>
                  <a:pt x="217722" y="1990203"/>
                </a:cubicBezTo>
                <a:cubicBezTo>
                  <a:pt x="221851" y="1987250"/>
                  <a:pt x="225980" y="1984834"/>
                  <a:pt x="229191" y="1981344"/>
                </a:cubicBezTo>
                <a:cubicBezTo>
                  <a:pt x="232172" y="1978123"/>
                  <a:pt x="234925" y="1974096"/>
                  <a:pt x="236760" y="1969802"/>
                </a:cubicBezTo>
                <a:cubicBezTo>
                  <a:pt x="238595" y="1965775"/>
                  <a:pt x="239512" y="1960944"/>
                  <a:pt x="240659" y="1956379"/>
                </a:cubicBezTo>
                <a:cubicBezTo>
                  <a:pt x="244329" y="1959064"/>
                  <a:pt x="247999" y="1961749"/>
                  <a:pt x="251439" y="1964702"/>
                </a:cubicBezTo>
                <a:cubicBezTo>
                  <a:pt x="252815" y="1965775"/>
                  <a:pt x="253962" y="1967654"/>
                  <a:pt x="256026" y="1970607"/>
                </a:cubicBezTo>
                <a:cubicBezTo>
                  <a:pt x="257861" y="1953696"/>
                  <a:pt x="258779" y="1938932"/>
                  <a:pt x="261531" y="1924705"/>
                </a:cubicBezTo>
                <a:cubicBezTo>
                  <a:pt x="264742" y="1909134"/>
                  <a:pt x="269788" y="1894102"/>
                  <a:pt x="274146" y="1877996"/>
                </a:cubicBezTo>
                <a:cubicBezTo>
                  <a:pt x="284009" y="1880411"/>
                  <a:pt x="282174" y="1867527"/>
                  <a:pt x="284468" y="1859204"/>
                </a:cubicBezTo>
                <a:cubicBezTo>
                  <a:pt x="287220" y="1850078"/>
                  <a:pt x="287908" y="1837730"/>
                  <a:pt x="299147" y="1852763"/>
                </a:cubicBezTo>
                <a:cubicBezTo>
                  <a:pt x="300982" y="1855178"/>
                  <a:pt x="307404" y="1853031"/>
                  <a:pt x="315661" y="1853031"/>
                </a:cubicBezTo>
                <a:cubicBezTo>
                  <a:pt x="307175" y="1839877"/>
                  <a:pt x="301899" y="1831824"/>
                  <a:pt x="296853" y="1823503"/>
                </a:cubicBezTo>
                <a:cubicBezTo>
                  <a:pt x="295936" y="1822160"/>
                  <a:pt x="295477" y="1820013"/>
                  <a:pt x="295706" y="1818402"/>
                </a:cubicBezTo>
                <a:cubicBezTo>
                  <a:pt x="299606" y="1797733"/>
                  <a:pt x="303276" y="1776795"/>
                  <a:pt x="308092" y="1756393"/>
                </a:cubicBezTo>
                <a:cubicBezTo>
                  <a:pt x="308551" y="1754246"/>
                  <a:pt x="314744" y="1753977"/>
                  <a:pt x="318184" y="1752635"/>
                </a:cubicBezTo>
                <a:cubicBezTo>
                  <a:pt x="319102" y="1756930"/>
                  <a:pt x="321395" y="1761494"/>
                  <a:pt x="320707" y="1765520"/>
                </a:cubicBezTo>
                <a:cubicBezTo>
                  <a:pt x="320019" y="1770083"/>
                  <a:pt x="316120" y="1773841"/>
                  <a:pt x="314973" y="1778673"/>
                </a:cubicBezTo>
                <a:cubicBezTo>
                  <a:pt x="313826" y="1783506"/>
                  <a:pt x="314055" y="1788874"/>
                  <a:pt x="313826" y="1794243"/>
                </a:cubicBezTo>
                <a:cubicBezTo>
                  <a:pt x="317955" y="1793169"/>
                  <a:pt x="322083" y="1792632"/>
                  <a:pt x="325983" y="1790485"/>
                </a:cubicBezTo>
                <a:cubicBezTo>
                  <a:pt x="329194" y="1788874"/>
                  <a:pt x="331717" y="1785653"/>
                  <a:pt x="335157" y="1782699"/>
                </a:cubicBezTo>
                <a:cubicBezTo>
                  <a:pt x="328965" y="1767667"/>
                  <a:pt x="329653" y="1754514"/>
                  <a:pt x="340203" y="1742166"/>
                </a:cubicBezTo>
                <a:cubicBezTo>
                  <a:pt x="344332" y="1737334"/>
                  <a:pt x="346626" y="1729281"/>
                  <a:pt x="348231" y="1722302"/>
                </a:cubicBezTo>
                <a:cubicBezTo>
                  <a:pt x="350983" y="1710759"/>
                  <a:pt x="353277" y="1700826"/>
                  <a:pt x="366810" y="1700289"/>
                </a:cubicBezTo>
                <a:cubicBezTo>
                  <a:pt x="374378" y="1700021"/>
                  <a:pt x="379425" y="1685526"/>
                  <a:pt x="390205" y="1691967"/>
                </a:cubicBezTo>
                <a:cubicBezTo>
                  <a:pt x="391122" y="1692505"/>
                  <a:pt x="395021" y="1685794"/>
                  <a:pt x="395710" y="1679351"/>
                </a:cubicBezTo>
                <a:cubicBezTo>
                  <a:pt x="391581" y="1680693"/>
                  <a:pt x="387452" y="1682036"/>
                  <a:pt x="382865" y="1683378"/>
                </a:cubicBezTo>
                <a:cubicBezTo>
                  <a:pt x="382177" y="1681768"/>
                  <a:pt x="380801" y="1680156"/>
                  <a:pt x="381030" y="1678814"/>
                </a:cubicBezTo>
                <a:cubicBezTo>
                  <a:pt x="382406" y="1673177"/>
                  <a:pt x="384471" y="1667809"/>
                  <a:pt x="386076" y="1662171"/>
                </a:cubicBezTo>
                <a:cubicBezTo>
                  <a:pt x="387911" y="1655997"/>
                  <a:pt x="389976" y="1649823"/>
                  <a:pt x="391810" y="1643648"/>
                </a:cubicBezTo>
                <a:cubicBezTo>
                  <a:pt x="386764" y="1642843"/>
                  <a:pt x="381718" y="1642038"/>
                  <a:pt x="375755" y="1641233"/>
                </a:cubicBezTo>
                <a:cubicBezTo>
                  <a:pt x="373461" y="1627006"/>
                  <a:pt x="375067" y="1614657"/>
                  <a:pt x="391810" y="1611436"/>
                </a:cubicBezTo>
                <a:cubicBezTo>
                  <a:pt x="395480" y="1610631"/>
                  <a:pt x="401444" y="1603115"/>
                  <a:pt x="400985" y="1600430"/>
                </a:cubicBezTo>
                <a:cubicBezTo>
                  <a:pt x="396856" y="1581103"/>
                  <a:pt x="407178" y="1575733"/>
                  <a:pt x="421628" y="1573318"/>
                </a:cubicBezTo>
                <a:cubicBezTo>
                  <a:pt x="421857" y="1571707"/>
                  <a:pt x="421857" y="1570097"/>
                  <a:pt x="422087" y="1568485"/>
                </a:cubicBezTo>
                <a:cubicBezTo>
                  <a:pt x="414517" y="1564727"/>
                  <a:pt x="406949" y="1560701"/>
                  <a:pt x="399379" y="1556943"/>
                </a:cubicBezTo>
                <a:cubicBezTo>
                  <a:pt x="401444" y="1553991"/>
                  <a:pt x="403278" y="1551306"/>
                  <a:pt x="405343" y="1548353"/>
                </a:cubicBezTo>
                <a:cubicBezTo>
                  <a:pt x="409013" y="1547280"/>
                  <a:pt x="412682" y="1545937"/>
                  <a:pt x="417040" y="1544595"/>
                </a:cubicBezTo>
                <a:cubicBezTo>
                  <a:pt x="411306" y="1535469"/>
                  <a:pt x="406031" y="1527146"/>
                  <a:pt x="398232" y="1514798"/>
                </a:cubicBezTo>
                <a:cubicBezTo>
                  <a:pt x="395021" y="1516409"/>
                  <a:pt x="387452" y="1520435"/>
                  <a:pt x="378278" y="1525536"/>
                </a:cubicBezTo>
                <a:cubicBezTo>
                  <a:pt x="381948" y="1538152"/>
                  <a:pt x="408783" y="1545132"/>
                  <a:pt x="385617" y="1562580"/>
                </a:cubicBezTo>
                <a:cubicBezTo>
                  <a:pt x="380801" y="1558017"/>
                  <a:pt x="376214" y="1553723"/>
                  <a:pt x="371626" y="1549427"/>
                </a:cubicBezTo>
                <a:cubicBezTo>
                  <a:pt x="374837" y="1530368"/>
                  <a:pt x="374837" y="1530368"/>
                  <a:pt x="351213" y="1509429"/>
                </a:cubicBezTo>
                <a:cubicBezTo>
                  <a:pt x="347772" y="1512651"/>
                  <a:pt x="344332" y="1515604"/>
                  <a:pt x="339286" y="1520167"/>
                </a:cubicBezTo>
                <a:cubicBezTo>
                  <a:pt x="333781" y="1488760"/>
                  <a:pt x="353736" y="1469970"/>
                  <a:pt x="361076" y="1447152"/>
                </a:cubicBezTo>
                <a:cubicBezTo>
                  <a:pt x="350754" y="1447152"/>
                  <a:pt x="341579" y="1447152"/>
                  <a:pt x="332176" y="1447152"/>
                </a:cubicBezTo>
                <a:cubicBezTo>
                  <a:pt x="331946" y="1445542"/>
                  <a:pt x="331487" y="1444199"/>
                  <a:pt x="331258" y="1442589"/>
                </a:cubicBezTo>
                <a:cubicBezTo>
                  <a:pt x="340891" y="1436146"/>
                  <a:pt x="353277" y="1432119"/>
                  <a:pt x="351671" y="1410644"/>
                </a:cubicBezTo>
                <a:cubicBezTo>
                  <a:pt x="347314" y="1418697"/>
                  <a:pt x="344791" y="1423262"/>
                  <a:pt x="342497" y="1427556"/>
                </a:cubicBezTo>
                <a:cubicBezTo>
                  <a:pt x="336533" y="1423529"/>
                  <a:pt x="331029" y="1419771"/>
                  <a:pt x="324148" y="1415477"/>
                </a:cubicBezTo>
                <a:cubicBezTo>
                  <a:pt x="325753" y="1411718"/>
                  <a:pt x="328276" y="1406618"/>
                  <a:pt x="328505" y="1406081"/>
                </a:cubicBezTo>
                <a:cubicBezTo>
                  <a:pt x="326212" y="1394270"/>
                  <a:pt x="325983" y="1385411"/>
                  <a:pt x="322771" y="1378700"/>
                </a:cubicBezTo>
                <a:cubicBezTo>
                  <a:pt x="319790" y="1372795"/>
                  <a:pt x="313597" y="1369036"/>
                  <a:pt x="308780" y="1364204"/>
                </a:cubicBezTo>
                <a:cubicBezTo>
                  <a:pt x="306487" y="1368768"/>
                  <a:pt x="304193" y="1373063"/>
                  <a:pt x="302129" y="1377895"/>
                </a:cubicBezTo>
                <a:cubicBezTo>
                  <a:pt x="301441" y="1379774"/>
                  <a:pt x="301670" y="1382189"/>
                  <a:pt x="301441" y="1385679"/>
                </a:cubicBezTo>
                <a:cubicBezTo>
                  <a:pt x="287679" y="1363399"/>
                  <a:pt x="293642" y="1333066"/>
                  <a:pt x="314973" y="1309174"/>
                </a:cubicBezTo>
                <a:cubicBezTo>
                  <a:pt x="308551" y="1305953"/>
                  <a:pt x="300294" y="1304611"/>
                  <a:pt x="296394" y="1298975"/>
                </a:cubicBezTo>
                <a:cubicBezTo>
                  <a:pt x="292266" y="1292800"/>
                  <a:pt x="292266" y="1282599"/>
                  <a:pt x="291119" y="1277498"/>
                </a:cubicBezTo>
                <a:cubicBezTo>
                  <a:pt x="283092" y="1275083"/>
                  <a:pt x="275522" y="1275620"/>
                  <a:pt x="272541" y="1271325"/>
                </a:cubicBezTo>
                <a:cubicBezTo>
                  <a:pt x="267265" y="1264346"/>
                  <a:pt x="262678" y="1254950"/>
                  <a:pt x="261760" y="1245823"/>
                </a:cubicBezTo>
                <a:cubicBezTo>
                  <a:pt x="261072" y="1237771"/>
                  <a:pt x="265660" y="1228911"/>
                  <a:pt x="268642" y="1217637"/>
                </a:cubicBezTo>
                <a:cubicBezTo>
                  <a:pt x="267036" y="1214952"/>
                  <a:pt x="263137" y="1208779"/>
                  <a:pt x="256485" y="1198041"/>
                </a:cubicBezTo>
                <a:cubicBezTo>
                  <a:pt x="278733" y="1206363"/>
                  <a:pt x="291119" y="1198310"/>
                  <a:pt x="293642" y="1177640"/>
                </a:cubicBezTo>
                <a:cubicBezTo>
                  <a:pt x="296165" y="1158312"/>
                  <a:pt x="294330" y="1157776"/>
                  <a:pt x="285844" y="1155359"/>
                </a:cubicBezTo>
                <a:cubicBezTo>
                  <a:pt x="282633" y="1163144"/>
                  <a:pt x="281027" y="1174955"/>
                  <a:pt x="276899" y="1176298"/>
                </a:cubicBezTo>
                <a:cubicBezTo>
                  <a:pt x="265201" y="1179788"/>
                  <a:pt x="254880" y="1174955"/>
                  <a:pt x="251898" y="1158581"/>
                </a:cubicBezTo>
                <a:cubicBezTo>
                  <a:pt x="250521" y="1151333"/>
                  <a:pt x="248457" y="1144353"/>
                  <a:pt x="247081" y="1137106"/>
                </a:cubicBezTo>
                <a:cubicBezTo>
                  <a:pt x="243641" y="1116972"/>
                  <a:pt x="251210" y="1103551"/>
                  <a:pt x="269100" y="1098719"/>
                </a:cubicBezTo>
                <a:cubicBezTo>
                  <a:pt x="279421" y="1095767"/>
                  <a:pt x="287908" y="1093082"/>
                  <a:pt x="282633" y="1075902"/>
                </a:cubicBezTo>
                <a:cubicBezTo>
                  <a:pt x="279192" y="1064627"/>
                  <a:pt x="277587" y="1050937"/>
                  <a:pt x="279421" y="1039126"/>
                </a:cubicBezTo>
                <a:cubicBezTo>
                  <a:pt x="281715" y="1024898"/>
                  <a:pt x="288367" y="1012014"/>
                  <a:pt x="293871" y="996980"/>
                </a:cubicBezTo>
                <a:cubicBezTo>
                  <a:pt x="291349" y="995638"/>
                  <a:pt x="285156" y="991880"/>
                  <a:pt x="276899" y="986779"/>
                </a:cubicBezTo>
                <a:cubicBezTo>
                  <a:pt x="273458" y="1012819"/>
                  <a:pt x="259008" y="1026508"/>
                  <a:pt x="241806" y="1040199"/>
                </a:cubicBezTo>
                <a:cubicBezTo>
                  <a:pt x="233549" y="1046910"/>
                  <a:pt x="233319" y="1066506"/>
                  <a:pt x="227815" y="1079391"/>
                </a:cubicBezTo>
                <a:cubicBezTo>
                  <a:pt x="222539" y="1091470"/>
                  <a:pt x="214970" y="1101940"/>
                  <a:pt x="207631" y="1114289"/>
                </a:cubicBezTo>
                <a:cubicBezTo>
                  <a:pt x="204649" y="1109993"/>
                  <a:pt x="203272" y="1108651"/>
                  <a:pt x="202584" y="1107309"/>
                </a:cubicBezTo>
                <a:cubicBezTo>
                  <a:pt x="200291" y="1101940"/>
                  <a:pt x="197997" y="1096303"/>
                  <a:pt x="195704" y="1090934"/>
                </a:cubicBezTo>
                <a:cubicBezTo>
                  <a:pt x="192492" y="1096303"/>
                  <a:pt x="189052" y="1101671"/>
                  <a:pt x="186299" y="1107309"/>
                </a:cubicBezTo>
                <a:cubicBezTo>
                  <a:pt x="183547" y="1112946"/>
                  <a:pt x="181024" y="1118852"/>
                  <a:pt x="178731" y="1125026"/>
                </a:cubicBezTo>
                <a:cubicBezTo>
                  <a:pt x="175749" y="1132543"/>
                  <a:pt x="172767" y="1140327"/>
                  <a:pt x="170015" y="1148112"/>
                </a:cubicBezTo>
                <a:cubicBezTo>
                  <a:pt x="170015" y="1148112"/>
                  <a:pt x="170244" y="1147575"/>
                  <a:pt x="170244" y="1147575"/>
                </a:cubicBezTo>
                <a:cubicBezTo>
                  <a:pt x="167033" y="1155896"/>
                  <a:pt x="162446" y="1163949"/>
                  <a:pt x="160840" y="1172808"/>
                </a:cubicBezTo>
                <a:cubicBezTo>
                  <a:pt x="154418" y="1206094"/>
                  <a:pt x="142720" y="1218979"/>
                  <a:pt x="112444" y="1224080"/>
                </a:cubicBezTo>
                <a:cubicBezTo>
                  <a:pt x="98453" y="1207973"/>
                  <a:pt x="102123" y="1195357"/>
                  <a:pt x="117490" y="1184619"/>
                </a:cubicBezTo>
                <a:cubicBezTo>
                  <a:pt x="120242" y="1182739"/>
                  <a:pt x="122307" y="1178445"/>
                  <a:pt x="123454" y="1174955"/>
                </a:cubicBezTo>
                <a:cubicBezTo>
                  <a:pt x="132399" y="1147038"/>
                  <a:pt x="141115" y="1119120"/>
                  <a:pt x="149831" y="1091202"/>
                </a:cubicBezTo>
                <a:cubicBezTo>
                  <a:pt x="151436" y="1085566"/>
                  <a:pt x="152583" y="1079928"/>
                  <a:pt x="154188" y="1074291"/>
                </a:cubicBezTo>
                <a:cubicBezTo>
                  <a:pt x="152812" y="1073485"/>
                  <a:pt x="151665" y="1072680"/>
                  <a:pt x="150289" y="1071875"/>
                </a:cubicBezTo>
                <a:cubicBezTo>
                  <a:pt x="140197" y="1087444"/>
                  <a:pt x="129876" y="1102745"/>
                  <a:pt x="119784" y="1118315"/>
                </a:cubicBezTo>
                <a:cubicBezTo>
                  <a:pt x="120931" y="1120462"/>
                  <a:pt x="121848" y="1122610"/>
                  <a:pt x="122995" y="1125026"/>
                </a:cubicBezTo>
                <a:cubicBezTo>
                  <a:pt x="117490" y="1123952"/>
                  <a:pt x="111986" y="1123147"/>
                  <a:pt x="106481" y="1122073"/>
                </a:cubicBezTo>
                <a:cubicBezTo>
                  <a:pt x="108315" y="1115362"/>
                  <a:pt x="110150" y="1108382"/>
                  <a:pt x="111756" y="1101671"/>
                </a:cubicBezTo>
                <a:cubicBezTo>
                  <a:pt x="113591" y="1093887"/>
                  <a:pt x="115197" y="1085834"/>
                  <a:pt x="119096" y="1080465"/>
                </a:cubicBezTo>
                <a:cubicBezTo>
                  <a:pt x="113591" y="1062748"/>
                  <a:pt x="135839" y="1050937"/>
                  <a:pt x="140656" y="1032414"/>
                </a:cubicBezTo>
                <a:cubicBezTo>
                  <a:pt x="143637" y="1020603"/>
                  <a:pt x="152124" y="1010402"/>
                  <a:pt x="159005" y="1000470"/>
                </a:cubicBezTo>
                <a:cubicBezTo>
                  <a:pt x="161987" y="996175"/>
                  <a:pt x="167033" y="993222"/>
                  <a:pt x="171391" y="991075"/>
                </a:cubicBezTo>
                <a:cubicBezTo>
                  <a:pt x="172538" y="990539"/>
                  <a:pt x="177813" y="996443"/>
                  <a:pt x="177354" y="997517"/>
                </a:cubicBezTo>
                <a:cubicBezTo>
                  <a:pt x="175749" y="1002081"/>
                  <a:pt x="172079" y="1005571"/>
                  <a:pt x="170244" y="1010134"/>
                </a:cubicBezTo>
                <a:cubicBezTo>
                  <a:pt x="165886" y="1021409"/>
                  <a:pt x="161987" y="1032683"/>
                  <a:pt x="158087" y="1044226"/>
                </a:cubicBezTo>
                <a:cubicBezTo>
                  <a:pt x="159693" y="1045837"/>
                  <a:pt x="161070" y="1047178"/>
                  <a:pt x="162675" y="1048790"/>
                </a:cubicBezTo>
                <a:cubicBezTo>
                  <a:pt x="170473" y="1046373"/>
                  <a:pt x="179189" y="1045837"/>
                  <a:pt x="186070" y="1041274"/>
                </a:cubicBezTo>
                <a:cubicBezTo>
                  <a:pt x="193869" y="1036172"/>
                  <a:pt x="197768" y="1027046"/>
                  <a:pt x="191346" y="1016040"/>
                </a:cubicBezTo>
                <a:cubicBezTo>
                  <a:pt x="186299" y="1007181"/>
                  <a:pt x="180107" y="997517"/>
                  <a:pt x="194327" y="991344"/>
                </a:cubicBezTo>
                <a:cubicBezTo>
                  <a:pt x="195933" y="990539"/>
                  <a:pt x="197768" y="987586"/>
                  <a:pt x="197768" y="985706"/>
                </a:cubicBezTo>
                <a:cubicBezTo>
                  <a:pt x="198456" y="966647"/>
                  <a:pt x="211530" y="959399"/>
                  <a:pt x="222081" y="949467"/>
                </a:cubicBezTo>
                <a:cubicBezTo>
                  <a:pt x="225750" y="945977"/>
                  <a:pt x="228961" y="941145"/>
                  <a:pt x="231255" y="936044"/>
                </a:cubicBezTo>
                <a:cubicBezTo>
                  <a:pt x="235383" y="926918"/>
                  <a:pt x="238824" y="917254"/>
                  <a:pt x="241806" y="907591"/>
                </a:cubicBezTo>
                <a:cubicBezTo>
                  <a:pt x="243641" y="901416"/>
                  <a:pt x="244329" y="894974"/>
                  <a:pt x="245476" y="888531"/>
                </a:cubicBezTo>
                <a:cubicBezTo>
                  <a:pt x="243411" y="887457"/>
                  <a:pt x="241118" y="886384"/>
                  <a:pt x="239054" y="885309"/>
                </a:cubicBezTo>
                <a:cubicBezTo>
                  <a:pt x="228044" y="902758"/>
                  <a:pt x="217264" y="920207"/>
                  <a:pt x="205796" y="938729"/>
                </a:cubicBezTo>
                <a:cubicBezTo>
                  <a:pt x="204190" y="936044"/>
                  <a:pt x="202355" y="934166"/>
                  <a:pt x="202584" y="933093"/>
                </a:cubicBezTo>
                <a:cubicBezTo>
                  <a:pt x="206484" y="915107"/>
                  <a:pt x="208089" y="895510"/>
                  <a:pt x="215887" y="879941"/>
                </a:cubicBezTo>
                <a:cubicBezTo>
                  <a:pt x="221621" y="868399"/>
                  <a:pt x="235154" y="861956"/>
                  <a:pt x="245934" y="854977"/>
                </a:cubicBezTo>
                <a:cubicBezTo>
                  <a:pt x="247769" y="853635"/>
                  <a:pt x="253733" y="860882"/>
                  <a:pt x="259237" y="865177"/>
                </a:cubicBezTo>
                <a:cubicBezTo>
                  <a:pt x="261531" y="861956"/>
                  <a:pt x="264513" y="857393"/>
                  <a:pt x="268871" y="851218"/>
                </a:cubicBezTo>
                <a:cubicBezTo>
                  <a:pt x="262907" y="849071"/>
                  <a:pt x="259008" y="847997"/>
                  <a:pt x="255109" y="846387"/>
                </a:cubicBezTo>
                <a:cubicBezTo>
                  <a:pt x="250063" y="844239"/>
                  <a:pt x="245017" y="842360"/>
                  <a:pt x="240430" y="839139"/>
                </a:cubicBezTo>
                <a:cubicBezTo>
                  <a:pt x="239742" y="838602"/>
                  <a:pt x="242494" y="828401"/>
                  <a:pt x="243411" y="828401"/>
                </a:cubicBezTo>
                <a:cubicBezTo>
                  <a:pt x="250063" y="828401"/>
                  <a:pt x="256944" y="829743"/>
                  <a:pt x="263595" y="831623"/>
                </a:cubicBezTo>
                <a:cubicBezTo>
                  <a:pt x="265201" y="831891"/>
                  <a:pt x="266348" y="835113"/>
                  <a:pt x="267724" y="836723"/>
                </a:cubicBezTo>
                <a:cubicBezTo>
                  <a:pt x="282174" y="834844"/>
                  <a:pt x="294330" y="807731"/>
                  <a:pt x="309927" y="832428"/>
                </a:cubicBezTo>
                <a:cubicBezTo>
                  <a:pt x="319560" y="826790"/>
                  <a:pt x="328047" y="820348"/>
                  <a:pt x="337451" y="816322"/>
                </a:cubicBezTo>
                <a:cubicBezTo>
                  <a:pt x="342268" y="814174"/>
                  <a:pt x="347084" y="815718"/>
                  <a:pt x="350926" y="819711"/>
                </a:cubicBezTo>
                <a:lnTo>
                  <a:pt x="358435" y="837518"/>
                </a:lnTo>
                <a:lnTo>
                  <a:pt x="344332" y="847997"/>
                </a:lnTo>
                <a:cubicBezTo>
                  <a:pt x="335616" y="852025"/>
                  <a:pt x="335387" y="851486"/>
                  <a:pt x="337680" y="863029"/>
                </a:cubicBezTo>
                <a:cubicBezTo>
                  <a:pt x="344332" y="860346"/>
                  <a:pt x="351213" y="857661"/>
                  <a:pt x="358782" y="854977"/>
                </a:cubicBezTo>
                <a:cubicBezTo>
                  <a:pt x="364975" y="879405"/>
                  <a:pt x="324606" y="882626"/>
                  <a:pt x="346626" y="907591"/>
                </a:cubicBezTo>
                <a:cubicBezTo>
                  <a:pt x="337451" y="916986"/>
                  <a:pt x="329423" y="925038"/>
                  <a:pt x="322542" y="931750"/>
                </a:cubicBezTo>
                <a:cubicBezTo>
                  <a:pt x="317955" y="948393"/>
                  <a:pt x="313367" y="964231"/>
                  <a:pt x="308780" y="980337"/>
                </a:cubicBezTo>
                <a:cubicBezTo>
                  <a:pt x="309239" y="980606"/>
                  <a:pt x="309927" y="980875"/>
                  <a:pt x="310386" y="980875"/>
                </a:cubicBezTo>
                <a:cubicBezTo>
                  <a:pt x="315203" y="970405"/>
                  <a:pt x="320249" y="959667"/>
                  <a:pt x="327129" y="944367"/>
                </a:cubicBezTo>
                <a:cubicBezTo>
                  <a:pt x="331946" y="953493"/>
                  <a:pt x="337451" y="959936"/>
                  <a:pt x="338368" y="967452"/>
                </a:cubicBezTo>
                <a:cubicBezTo>
                  <a:pt x="338827" y="971210"/>
                  <a:pt x="332176" y="977385"/>
                  <a:pt x="327817" y="981143"/>
                </a:cubicBezTo>
                <a:cubicBezTo>
                  <a:pt x="320478" y="987586"/>
                  <a:pt x="311762" y="992149"/>
                  <a:pt x="304881" y="999128"/>
                </a:cubicBezTo>
                <a:cubicBezTo>
                  <a:pt x="303046" y="1001007"/>
                  <a:pt x="303505" y="1009329"/>
                  <a:pt x="305569" y="1012819"/>
                </a:cubicBezTo>
                <a:cubicBezTo>
                  <a:pt x="307404" y="1016308"/>
                  <a:pt x="312450" y="1017919"/>
                  <a:pt x="315661" y="1019798"/>
                </a:cubicBezTo>
                <a:cubicBezTo>
                  <a:pt x="313138" y="1034831"/>
                  <a:pt x="310386" y="1049058"/>
                  <a:pt x="308780" y="1063554"/>
                </a:cubicBezTo>
                <a:cubicBezTo>
                  <a:pt x="308321" y="1067848"/>
                  <a:pt x="310156" y="1075902"/>
                  <a:pt x="312450" y="1076707"/>
                </a:cubicBezTo>
                <a:cubicBezTo>
                  <a:pt x="330570" y="1083418"/>
                  <a:pt x="323230" y="1100330"/>
                  <a:pt x="324606" y="1115094"/>
                </a:cubicBezTo>
                <a:cubicBezTo>
                  <a:pt x="328276" y="1114825"/>
                  <a:pt x="332176" y="1114557"/>
                  <a:pt x="338368" y="1114019"/>
                </a:cubicBezTo>
                <a:cubicBezTo>
                  <a:pt x="337221" y="1120462"/>
                  <a:pt x="336304" y="1125831"/>
                  <a:pt x="335387" y="1131200"/>
                </a:cubicBezTo>
                <a:cubicBezTo>
                  <a:pt x="329653" y="1127978"/>
                  <a:pt x="325065" y="1122878"/>
                  <a:pt x="321625" y="1123952"/>
                </a:cubicBezTo>
                <a:cubicBezTo>
                  <a:pt x="316120" y="1125563"/>
                  <a:pt x="311762" y="1131200"/>
                  <a:pt x="306716" y="1134958"/>
                </a:cubicBezTo>
                <a:cubicBezTo>
                  <a:pt x="311533" y="1138716"/>
                  <a:pt x="316120" y="1144353"/>
                  <a:pt x="321395" y="1145695"/>
                </a:cubicBezTo>
                <a:cubicBezTo>
                  <a:pt x="334469" y="1149453"/>
                  <a:pt x="350983" y="1165828"/>
                  <a:pt x="351901" y="1179788"/>
                </a:cubicBezTo>
                <a:cubicBezTo>
                  <a:pt x="353048" y="1196967"/>
                  <a:pt x="343415" y="1196967"/>
                  <a:pt x="331487" y="1195088"/>
                </a:cubicBezTo>
                <a:cubicBezTo>
                  <a:pt x="331258" y="1199651"/>
                  <a:pt x="331029" y="1203947"/>
                  <a:pt x="330799" y="1207973"/>
                </a:cubicBezTo>
                <a:cubicBezTo>
                  <a:pt x="332634" y="1209047"/>
                  <a:pt x="334010" y="1210121"/>
                  <a:pt x="334469" y="1209852"/>
                </a:cubicBezTo>
                <a:cubicBezTo>
                  <a:pt x="348460" y="1202336"/>
                  <a:pt x="361305" y="1210926"/>
                  <a:pt x="362681" y="1228911"/>
                </a:cubicBezTo>
                <a:cubicBezTo>
                  <a:pt x="363599" y="1240186"/>
                  <a:pt x="357864" y="1243675"/>
                  <a:pt x="348919" y="1244482"/>
                </a:cubicBezTo>
                <a:cubicBezTo>
                  <a:pt x="337910" y="1245555"/>
                  <a:pt x="326900" y="1247433"/>
                  <a:pt x="325983" y="1265687"/>
                </a:cubicBezTo>
                <a:cubicBezTo>
                  <a:pt x="325065" y="1283941"/>
                  <a:pt x="333322" y="1293337"/>
                  <a:pt x="353736" y="1290384"/>
                </a:cubicBezTo>
                <a:cubicBezTo>
                  <a:pt x="350066" y="1278841"/>
                  <a:pt x="346626" y="1268104"/>
                  <a:pt x="342955" y="1256292"/>
                </a:cubicBezTo>
                <a:cubicBezTo>
                  <a:pt x="352589" y="1246092"/>
                  <a:pt x="358323" y="1247702"/>
                  <a:pt x="362910" y="1263272"/>
                </a:cubicBezTo>
                <a:cubicBezTo>
                  <a:pt x="364516" y="1269177"/>
                  <a:pt x="368874" y="1274008"/>
                  <a:pt x="369562" y="1279646"/>
                </a:cubicBezTo>
                <a:cubicBezTo>
                  <a:pt x="370938" y="1291457"/>
                  <a:pt x="372544" y="1303269"/>
                  <a:pt x="373232" y="1315080"/>
                </a:cubicBezTo>
                <a:cubicBezTo>
                  <a:pt x="373690" y="1321791"/>
                  <a:pt x="374149" y="1330918"/>
                  <a:pt x="370938" y="1334944"/>
                </a:cubicBezTo>
                <a:cubicBezTo>
                  <a:pt x="367956" y="1338434"/>
                  <a:pt x="359928" y="1336556"/>
                  <a:pt x="355571" y="1337092"/>
                </a:cubicBezTo>
                <a:cubicBezTo>
                  <a:pt x="361764" y="1344340"/>
                  <a:pt x="369333" y="1353467"/>
                  <a:pt x="376902" y="1362325"/>
                </a:cubicBezTo>
                <a:cubicBezTo>
                  <a:pt x="375755" y="1363936"/>
                  <a:pt x="374837" y="1365278"/>
                  <a:pt x="373690" y="1366889"/>
                </a:cubicBezTo>
                <a:cubicBezTo>
                  <a:pt x="368186" y="1363399"/>
                  <a:pt x="362681" y="1359641"/>
                  <a:pt x="357176" y="1355883"/>
                </a:cubicBezTo>
                <a:cubicBezTo>
                  <a:pt x="350525" y="1386754"/>
                  <a:pt x="366580" y="1408228"/>
                  <a:pt x="392957" y="1403128"/>
                </a:cubicBezTo>
                <a:cubicBezTo>
                  <a:pt x="392039" y="1396953"/>
                  <a:pt x="391122" y="1390780"/>
                  <a:pt x="389746" y="1381384"/>
                </a:cubicBezTo>
                <a:cubicBezTo>
                  <a:pt x="396168" y="1383264"/>
                  <a:pt x="403966" y="1382996"/>
                  <a:pt x="405113" y="1386216"/>
                </a:cubicBezTo>
                <a:cubicBezTo>
                  <a:pt x="407178" y="1391585"/>
                  <a:pt x="406949" y="1400175"/>
                  <a:pt x="404655" y="1405544"/>
                </a:cubicBezTo>
                <a:cubicBezTo>
                  <a:pt x="401214" y="1413597"/>
                  <a:pt x="393875" y="1419235"/>
                  <a:pt x="390205" y="1427288"/>
                </a:cubicBezTo>
                <a:cubicBezTo>
                  <a:pt x="387682" y="1432656"/>
                  <a:pt x="386764" y="1440709"/>
                  <a:pt x="388140" y="1446615"/>
                </a:cubicBezTo>
                <a:cubicBezTo>
                  <a:pt x="388828" y="1449300"/>
                  <a:pt x="398232" y="1452253"/>
                  <a:pt x="400985" y="1450373"/>
                </a:cubicBezTo>
                <a:cubicBezTo>
                  <a:pt x="421169" y="1435609"/>
                  <a:pt x="440894" y="1419503"/>
                  <a:pt x="456721" y="1406886"/>
                </a:cubicBezTo>
                <a:cubicBezTo>
                  <a:pt x="453510" y="1389169"/>
                  <a:pt x="451216" y="1375210"/>
                  <a:pt x="448693" y="1361520"/>
                </a:cubicBezTo>
                <a:cubicBezTo>
                  <a:pt x="447546" y="1356151"/>
                  <a:pt x="445711" y="1350783"/>
                  <a:pt x="444105" y="1345413"/>
                </a:cubicBezTo>
                <a:cubicBezTo>
                  <a:pt x="439748" y="1348098"/>
                  <a:pt x="435619" y="1350783"/>
                  <a:pt x="431490" y="1353467"/>
                </a:cubicBezTo>
                <a:cubicBezTo>
                  <a:pt x="428509" y="1355614"/>
                  <a:pt x="425527" y="1358031"/>
                  <a:pt x="420251" y="1358299"/>
                </a:cubicBezTo>
                <a:cubicBezTo>
                  <a:pt x="421857" y="1354273"/>
                  <a:pt x="423004" y="1350245"/>
                  <a:pt x="424839" y="1346487"/>
                </a:cubicBezTo>
                <a:cubicBezTo>
                  <a:pt x="430344" y="1335481"/>
                  <a:pt x="429655" y="1326623"/>
                  <a:pt x="425756" y="1313201"/>
                </a:cubicBezTo>
                <a:cubicBezTo>
                  <a:pt x="420251" y="1293068"/>
                  <a:pt x="415664" y="1274278"/>
                  <a:pt x="401673" y="1259514"/>
                </a:cubicBezTo>
                <a:cubicBezTo>
                  <a:pt x="399150" y="1256829"/>
                  <a:pt x="401444" y="1248776"/>
                  <a:pt x="400067" y="1243944"/>
                </a:cubicBezTo>
                <a:cubicBezTo>
                  <a:pt x="397086" y="1232133"/>
                  <a:pt x="394104" y="1220053"/>
                  <a:pt x="389516" y="1209047"/>
                </a:cubicBezTo>
                <a:cubicBezTo>
                  <a:pt x="383782" y="1195088"/>
                  <a:pt x="382406" y="1181666"/>
                  <a:pt x="389287" y="1168512"/>
                </a:cubicBezTo>
                <a:cubicBezTo>
                  <a:pt x="396398" y="1155091"/>
                  <a:pt x="390205" y="1145158"/>
                  <a:pt x="384700" y="1134689"/>
                </a:cubicBezTo>
                <a:cubicBezTo>
                  <a:pt x="380113" y="1126100"/>
                  <a:pt x="370709" y="1114019"/>
                  <a:pt x="373002" y="1108919"/>
                </a:cubicBezTo>
                <a:cubicBezTo>
                  <a:pt x="378507" y="1096035"/>
                  <a:pt x="381030" y="1079391"/>
                  <a:pt x="402132" y="1079660"/>
                </a:cubicBezTo>
                <a:cubicBezTo>
                  <a:pt x="419105" y="1079928"/>
                  <a:pt x="426215" y="1083954"/>
                  <a:pt x="433096" y="1100598"/>
                </a:cubicBezTo>
                <a:cubicBezTo>
                  <a:pt x="439289" y="1115362"/>
                  <a:pt x="449381" y="1128246"/>
                  <a:pt x="457638" y="1141937"/>
                </a:cubicBezTo>
                <a:cubicBezTo>
                  <a:pt x="459244" y="1140595"/>
                  <a:pt x="461078" y="1138984"/>
                  <a:pt x="462684" y="1137642"/>
                </a:cubicBezTo>
                <a:cubicBezTo>
                  <a:pt x="461078" y="1134421"/>
                  <a:pt x="459244" y="1131200"/>
                  <a:pt x="457638" y="1127978"/>
                </a:cubicBezTo>
                <a:cubicBezTo>
                  <a:pt x="455344" y="1123415"/>
                  <a:pt x="453051" y="1118852"/>
                  <a:pt x="450757" y="1114289"/>
                </a:cubicBezTo>
                <a:cubicBezTo>
                  <a:pt x="455344" y="1115362"/>
                  <a:pt x="460161" y="1116167"/>
                  <a:pt x="464748" y="1117777"/>
                </a:cubicBezTo>
                <a:cubicBezTo>
                  <a:pt x="473694" y="1120999"/>
                  <a:pt x="482409" y="1124758"/>
                  <a:pt x="491355" y="1128246"/>
                </a:cubicBezTo>
                <a:cubicBezTo>
                  <a:pt x="492043" y="1126368"/>
                  <a:pt x="492960" y="1124488"/>
                  <a:pt x="493648" y="1122878"/>
                </a:cubicBezTo>
                <a:cubicBezTo>
                  <a:pt x="486997" y="1112946"/>
                  <a:pt x="480574" y="1103013"/>
                  <a:pt x="473005" y="1091739"/>
                </a:cubicBezTo>
                <a:cubicBezTo>
                  <a:pt x="466812" y="1096840"/>
                  <a:pt x="460849" y="1101403"/>
                  <a:pt x="453968" y="1106771"/>
                </a:cubicBezTo>
                <a:cubicBezTo>
                  <a:pt x="446399" y="1086907"/>
                  <a:pt x="463372" y="1091470"/>
                  <a:pt x="469336" y="1083954"/>
                </a:cubicBezTo>
                <a:cubicBezTo>
                  <a:pt x="464060" y="1080196"/>
                  <a:pt x="459244" y="1076438"/>
                  <a:pt x="452362" y="1071607"/>
                </a:cubicBezTo>
                <a:cubicBezTo>
                  <a:pt x="467042" y="1064090"/>
                  <a:pt x="479657" y="1057648"/>
                  <a:pt x="492272" y="1051205"/>
                </a:cubicBezTo>
                <a:cubicBezTo>
                  <a:pt x="496400" y="1063016"/>
                  <a:pt x="499383" y="1071607"/>
                  <a:pt x="503282" y="1082076"/>
                </a:cubicBezTo>
                <a:cubicBezTo>
                  <a:pt x="517273" y="1067848"/>
                  <a:pt x="546632" y="1090397"/>
                  <a:pt x="550531" y="1047984"/>
                </a:cubicBezTo>
                <a:cubicBezTo>
                  <a:pt x="554659" y="1051742"/>
                  <a:pt x="559476" y="1054426"/>
                  <a:pt x="561311" y="1058721"/>
                </a:cubicBezTo>
                <a:cubicBezTo>
                  <a:pt x="566128" y="1070265"/>
                  <a:pt x="569339" y="1082613"/>
                  <a:pt x="573696" y="1094424"/>
                </a:cubicBezTo>
                <a:cubicBezTo>
                  <a:pt x="576220" y="1101135"/>
                  <a:pt x="579660" y="1107041"/>
                  <a:pt x="584477" y="1111872"/>
                </a:cubicBezTo>
                <a:cubicBezTo>
                  <a:pt x="586312" y="1124488"/>
                  <a:pt x="587688" y="1137106"/>
                  <a:pt x="589982" y="1149453"/>
                </a:cubicBezTo>
                <a:cubicBezTo>
                  <a:pt x="590440" y="1152138"/>
                  <a:pt x="595486" y="1156433"/>
                  <a:pt x="596174" y="1155896"/>
                </a:cubicBezTo>
                <a:cubicBezTo>
                  <a:pt x="609477" y="1146232"/>
                  <a:pt x="615441" y="1164486"/>
                  <a:pt x="625074" y="1165560"/>
                </a:cubicBezTo>
                <a:cubicBezTo>
                  <a:pt x="631496" y="1157238"/>
                  <a:pt x="637689" y="1148648"/>
                  <a:pt x="646176" y="1137911"/>
                </a:cubicBezTo>
                <a:cubicBezTo>
                  <a:pt x="653286" y="1158044"/>
                  <a:pt x="641818" y="1164486"/>
                  <a:pt x="633561" y="1173077"/>
                </a:cubicBezTo>
                <a:cubicBezTo>
                  <a:pt x="637231" y="1177103"/>
                  <a:pt x="641130" y="1180861"/>
                  <a:pt x="644570" y="1184888"/>
                </a:cubicBezTo>
                <a:cubicBezTo>
                  <a:pt x="669800" y="1175492"/>
                  <a:pt x="667966" y="1147038"/>
                  <a:pt x="666589" y="1126368"/>
                </a:cubicBezTo>
                <a:cubicBezTo>
                  <a:pt x="665672" y="1110261"/>
                  <a:pt x="673700" y="1105161"/>
                  <a:pt x="678975" y="1099793"/>
                </a:cubicBezTo>
                <a:cubicBezTo>
                  <a:pt x="692737" y="1085029"/>
                  <a:pt x="697554" y="1068654"/>
                  <a:pt x="692049" y="1047984"/>
                </a:cubicBezTo>
                <a:cubicBezTo>
                  <a:pt x="690214" y="1041004"/>
                  <a:pt x="692278" y="1030804"/>
                  <a:pt x="695260" y="1023825"/>
                </a:cubicBezTo>
                <a:cubicBezTo>
                  <a:pt x="701682" y="1009597"/>
                  <a:pt x="702370" y="1010134"/>
                  <a:pt x="689755" y="999128"/>
                </a:cubicBezTo>
                <a:cubicBezTo>
                  <a:pt x="694113" y="992417"/>
                  <a:pt x="698012" y="985169"/>
                  <a:pt x="702829" y="978995"/>
                </a:cubicBezTo>
                <a:cubicBezTo>
                  <a:pt x="711545" y="968257"/>
                  <a:pt x="708792" y="962084"/>
                  <a:pt x="698012" y="956983"/>
                </a:cubicBezTo>
                <a:cubicBezTo>
                  <a:pt x="686773" y="951883"/>
                  <a:pt x="675993" y="943830"/>
                  <a:pt x="678745" y="927992"/>
                </a:cubicBezTo>
                <a:cubicBezTo>
                  <a:pt x="680122" y="918865"/>
                  <a:pt x="687691" y="911349"/>
                  <a:pt x="691131" y="905443"/>
                </a:cubicBezTo>
                <a:cubicBezTo>
                  <a:pt x="686773" y="903028"/>
                  <a:pt x="681957" y="900611"/>
                  <a:pt x="677369" y="898195"/>
                </a:cubicBezTo>
                <a:cubicBezTo>
                  <a:pt x="680810" y="893095"/>
                  <a:pt x="683562" y="886116"/>
                  <a:pt x="688150" y="883431"/>
                </a:cubicBezTo>
                <a:cubicBezTo>
                  <a:pt x="697783" y="877793"/>
                  <a:pt x="706499" y="879673"/>
                  <a:pt x="715673" y="888531"/>
                </a:cubicBezTo>
                <a:cubicBezTo>
                  <a:pt x="720261" y="892827"/>
                  <a:pt x="730353" y="889874"/>
                  <a:pt x="737922" y="888799"/>
                </a:cubicBezTo>
                <a:cubicBezTo>
                  <a:pt x="744344" y="887726"/>
                  <a:pt x="750307" y="884504"/>
                  <a:pt x="757188" y="882089"/>
                </a:cubicBezTo>
                <a:cubicBezTo>
                  <a:pt x="761546" y="873499"/>
                  <a:pt x="767510" y="863029"/>
                  <a:pt x="772556" y="852025"/>
                </a:cubicBezTo>
                <a:cubicBezTo>
                  <a:pt x="774161" y="848803"/>
                  <a:pt x="775079" y="843970"/>
                  <a:pt x="774391" y="840749"/>
                </a:cubicBezTo>
                <a:cubicBezTo>
                  <a:pt x="767968" y="811489"/>
                  <a:pt x="782648" y="794579"/>
                  <a:pt x="799162" y="777398"/>
                </a:cubicBezTo>
                <a:cubicBezTo>
                  <a:pt x="804437" y="772029"/>
                  <a:pt x="806273" y="762097"/>
                  <a:pt x="809713" y="754043"/>
                </a:cubicBezTo>
                <a:cubicBezTo>
                  <a:pt x="803290" y="750285"/>
                  <a:pt x="796868" y="746259"/>
                  <a:pt x="790217" y="743307"/>
                </a:cubicBezTo>
                <a:cubicBezTo>
                  <a:pt x="786318" y="741427"/>
                  <a:pt x="781960" y="741159"/>
                  <a:pt x="777831" y="737669"/>
                </a:cubicBezTo>
                <a:cubicBezTo>
                  <a:pt x="787694" y="734716"/>
                  <a:pt x="796868" y="725053"/>
                  <a:pt x="807649" y="736864"/>
                </a:cubicBezTo>
                <a:cubicBezTo>
                  <a:pt x="810172" y="739549"/>
                  <a:pt x="821181" y="738206"/>
                  <a:pt x="823016" y="734716"/>
                </a:cubicBezTo>
                <a:cubicBezTo>
                  <a:pt x="831502" y="718878"/>
                  <a:pt x="839530" y="702235"/>
                  <a:pt x="844806" y="684786"/>
                </a:cubicBezTo>
                <a:cubicBezTo>
                  <a:pt x="847558" y="675928"/>
                  <a:pt x="843888" y="664385"/>
                  <a:pt x="842741" y="652305"/>
                </a:cubicBezTo>
                <a:cubicBezTo>
                  <a:pt x="847329" y="651769"/>
                  <a:pt x="852145" y="651500"/>
                  <a:pt x="860861" y="650427"/>
                </a:cubicBezTo>
                <a:cubicBezTo>
                  <a:pt x="859256" y="638884"/>
                  <a:pt x="857421" y="627878"/>
                  <a:pt x="856045" y="616872"/>
                </a:cubicBezTo>
                <a:cubicBezTo>
                  <a:pt x="854439" y="603181"/>
                  <a:pt x="851457" y="589222"/>
                  <a:pt x="852145" y="575800"/>
                </a:cubicBezTo>
                <a:cubicBezTo>
                  <a:pt x="852375" y="571505"/>
                  <a:pt x="862237" y="568016"/>
                  <a:pt x="867284" y="563452"/>
                </a:cubicBezTo>
                <a:cubicBezTo>
                  <a:pt x="878293" y="552983"/>
                  <a:pt x="888614" y="541977"/>
                  <a:pt x="899624" y="531508"/>
                </a:cubicBezTo>
                <a:cubicBezTo>
                  <a:pt x="903752" y="527750"/>
                  <a:pt x="909716" y="526408"/>
                  <a:pt x="913845" y="522650"/>
                </a:cubicBezTo>
                <a:cubicBezTo>
                  <a:pt x="919808" y="516744"/>
                  <a:pt x="925313" y="509765"/>
                  <a:pt x="930129" y="502516"/>
                </a:cubicBezTo>
                <a:cubicBezTo>
                  <a:pt x="934487" y="496075"/>
                  <a:pt x="937010" y="487753"/>
                  <a:pt x="941827" y="482116"/>
                </a:cubicBezTo>
                <a:cubicBezTo>
                  <a:pt x="960635" y="460909"/>
                  <a:pt x="984718" y="462251"/>
                  <a:pt x="1008342" y="463056"/>
                </a:cubicBezTo>
                <a:cubicBezTo>
                  <a:pt x="1017288" y="463326"/>
                  <a:pt x="1026233" y="463056"/>
                  <a:pt x="1035637" y="463056"/>
                </a:cubicBezTo>
                <a:cubicBezTo>
                  <a:pt x="1034720" y="453930"/>
                  <a:pt x="1034490" y="447219"/>
                  <a:pt x="1033573" y="440776"/>
                </a:cubicBezTo>
                <a:cubicBezTo>
                  <a:pt x="1029903" y="419569"/>
                  <a:pt x="1038848" y="409906"/>
                  <a:pt x="1056968" y="414469"/>
                </a:cubicBezTo>
                <a:cubicBezTo>
                  <a:pt x="1061555" y="415543"/>
                  <a:pt x="1069353" y="419569"/>
                  <a:pt x="1071876" y="407221"/>
                </a:cubicBezTo>
                <a:cubicBezTo>
                  <a:pt x="1072794" y="403195"/>
                  <a:pt x="1081739" y="401315"/>
                  <a:pt x="1087015" y="398363"/>
                </a:cubicBezTo>
                <a:cubicBezTo>
                  <a:pt x="1087932" y="399437"/>
                  <a:pt x="1088850" y="400778"/>
                  <a:pt x="1089997" y="401853"/>
                </a:cubicBezTo>
                <a:cubicBezTo>
                  <a:pt x="1091373" y="394605"/>
                  <a:pt x="1092519" y="387357"/>
                  <a:pt x="1094813" y="375009"/>
                </a:cubicBezTo>
                <a:cubicBezTo>
                  <a:pt x="1088162" y="380646"/>
                  <a:pt x="1085180" y="383331"/>
                  <a:pt x="1081969" y="386014"/>
                </a:cubicBezTo>
                <a:cubicBezTo>
                  <a:pt x="1069353" y="366687"/>
                  <a:pt x="1089767" y="368029"/>
                  <a:pt x="1094354" y="357828"/>
                </a:cubicBezTo>
                <a:cubicBezTo>
                  <a:pt x="1076923" y="359976"/>
                  <a:pt x="1060867" y="361856"/>
                  <a:pt x="1048711" y="379035"/>
                </a:cubicBezTo>
                <a:cubicBezTo>
                  <a:pt x="1041830" y="372592"/>
                  <a:pt x="1038848" y="367224"/>
                  <a:pt x="1050087" y="359976"/>
                </a:cubicBezTo>
                <a:cubicBezTo>
                  <a:pt x="1062014" y="352191"/>
                  <a:pt x="1073253" y="342796"/>
                  <a:pt x="1085868" y="332864"/>
                </a:cubicBezTo>
                <a:cubicBezTo>
                  <a:pt x="1087244" y="340112"/>
                  <a:pt x="1087932" y="343602"/>
                  <a:pt x="1088620" y="347628"/>
                </a:cubicBezTo>
                <a:cubicBezTo>
                  <a:pt x="1090226" y="347092"/>
                  <a:pt x="1091602" y="346822"/>
                  <a:pt x="1092978" y="346285"/>
                </a:cubicBezTo>
                <a:cubicBezTo>
                  <a:pt x="1103529" y="343064"/>
                  <a:pt x="1113850" y="338501"/>
                  <a:pt x="1124631" y="337159"/>
                </a:cubicBezTo>
                <a:cubicBezTo>
                  <a:pt x="1128530" y="336622"/>
                  <a:pt x="1135640" y="342527"/>
                  <a:pt x="1137016" y="347092"/>
                </a:cubicBezTo>
                <a:cubicBezTo>
                  <a:pt x="1138392" y="351386"/>
                  <a:pt x="1133805" y="357828"/>
                  <a:pt x="1131741" y="363197"/>
                </a:cubicBezTo>
                <a:cubicBezTo>
                  <a:pt x="1131053" y="365076"/>
                  <a:pt x="1129447" y="366955"/>
                  <a:pt x="1126924" y="371251"/>
                </a:cubicBezTo>
                <a:cubicBezTo>
                  <a:pt x="1137934" y="371251"/>
                  <a:pt x="1144585" y="372324"/>
                  <a:pt x="1148026" y="358634"/>
                </a:cubicBezTo>
                <a:cubicBezTo>
                  <a:pt x="1149402" y="352996"/>
                  <a:pt x="1159035" y="348165"/>
                  <a:pt x="1165458" y="346822"/>
                </a:cubicBezTo>
                <a:cubicBezTo>
                  <a:pt x="1178990" y="343602"/>
                  <a:pt x="1191605" y="344139"/>
                  <a:pt x="1192293" y="320516"/>
                </a:cubicBezTo>
                <a:cubicBezTo>
                  <a:pt x="1192752" y="307093"/>
                  <a:pt x="1201009" y="293940"/>
                  <a:pt x="1207890" y="274613"/>
                </a:cubicBezTo>
                <a:cubicBezTo>
                  <a:pt x="1212019" y="287229"/>
                  <a:pt x="1215000" y="295819"/>
                  <a:pt x="1217753" y="304141"/>
                </a:cubicBezTo>
                <a:cubicBezTo>
                  <a:pt x="1231973" y="297162"/>
                  <a:pt x="1246423" y="290182"/>
                  <a:pt x="1264772" y="281055"/>
                </a:cubicBezTo>
                <a:cubicBezTo>
                  <a:pt x="1270965" y="270049"/>
                  <a:pt x="1265690" y="245622"/>
                  <a:pt x="1282892" y="233273"/>
                </a:cubicBezTo>
                <a:cubicBezTo>
                  <a:pt x="1300553" y="256090"/>
                  <a:pt x="1304223" y="256896"/>
                  <a:pt x="1316609" y="232468"/>
                </a:cubicBezTo>
                <a:cubicBezTo>
                  <a:pt x="1326471" y="212872"/>
                  <a:pt x="1343444" y="217704"/>
                  <a:pt x="1356748" y="210188"/>
                </a:cubicBezTo>
                <a:cubicBezTo>
                  <a:pt x="1374179" y="200255"/>
                  <a:pt x="1392528" y="192471"/>
                  <a:pt x="1409960" y="182538"/>
                </a:cubicBezTo>
                <a:cubicBezTo>
                  <a:pt x="1411336" y="181733"/>
                  <a:pt x="1410189" y="168579"/>
                  <a:pt x="1408584" y="168043"/>
                </a:cubicBezTo>
                <a:cubicBezTo>
                  <a:pt x="1380831" y="158379"/>
                  <a:pt x="1353995" y="142809"/>
                  <a:pt x="1322802" y="153278"/>
                </a:cubicBezTo>
                <a:cubicBezTo>
                  <a:pt x="1307205" y="158379"/>
                  <a:pt x="1289544" y="154890"/>
                  <a:pt x="1272800" y="155158"/>
                </a:cubicBezTo>
                <a:cubicBezTo>
                  <a:pt x="1260414" y="155426"/>
                  <a:pt x="1248258" y="155963"/>
                  <a:pt x="1235872" y="156231"/>
                </a:cubicBezTo>
                <a:cubicBezTo>
                  <a:pt x="1209266" y="156500"/>
                  <a:pt x="1182430" y="157843"/>
                  <a:pt x="1155824" y="156500"/>
                </a:cubicBezTo>
                <a:cubicBezTo>
                  <a:pt x="1137016" y="155695"/>
                  <a:pt x="1121420" y="159721"/>
                  <a:pt x="1105593" y="172607"/>
                </a:cubicBezTo>
                <a:cubicBezTo>
                  <a:pt x="1095501" y="180928"/>
                  <a:pt x="1080822" y="182001"/>
                  <a:pt x="1068207" y="185759"/>
                </a:cubicBezTo>
                <a:cubicBezTo>
                  <a:pt x="1065913" y="186564"/>
                  <a:pt x="1062473" y="184149"/>
                  <a:pt x="1060408" y="185223"/>
                </a:cubicBezTo>
                <a:cubicBezTo>
                  <a:pt x="1042059" y="195155"/>
                  <a:pt x="1023940" y="205625"/>
                  <a:pt x="1005820" y="215824"/>
                </a:cubicBezTo>
                <a:cubicBezTo>
                  <a:pt x="1003067" y="217435"/>
                  <a:pt x="1000315" y="220388"/>
                  <a:pt x="997563" y="220388"/>
                </a:cubicBezTo>
                <a:cubicBezTo>
                  <a:pt x="969580" y="220925"/>
                  <a:pt x="946414" y="236226"/>
                  <a:pt x="923707" y="252870"/>
                </a:cubicBezTo>
                <a:cubicBezTo>
                  <a:pt x="910633" y="262264"/>
                  <a:pt x="898477" y="273270"/>
                  <a:pt x="885633" y="283740"/>
                </a:cubicBezTo>
                <a:cubicBezTo>
                  <a:pt x="886321" y="285351"/>
                  <a:pt x="887009" y="288034"/>
                  <a:pt x="887926" y="288303"/>
                </a:cubicBezTo>
                <a:cubicBezTo>
                  <a:pt x="899853" y="290719"/>
                  <a:pt x="914303" y="290182"/>
                  <a:pt x="903294" y="312462"/>
                </a:cubicBezTo>
                <a:cubicBezTo>
                  <a:pt x="907422" y="314073"/>
                  <a:pt x="912697" y="318369"/>
                  <a:pt x="915220" y="316758"/>
                </a:cubicBezTo>
                <a:cubicBezTo>
                  <a:pt x="938386" y="301993"/>
                  <a:pt x="960405" y="284813"/>
                  <a:pt x="988388" y="284813"/>
                </a:cubicBezTo>
                <a:cubicBezTo>
                  <a:pt x="992975" y="284813"/>
                  <a:pt x="998021" y="280250"/>
                  <a:pt x="1001920" y="276492"/>
                </a:cubicBezTo>
                <a:cubicBezTo>
                  <a:pt x="1009948" y="268439"/>
                  <a:pt x="1016141" y="257701"/>
                  <a:pt x="1025086" y="251258"/>
                </a:cubicBezTo>
                <a:cubicBezTo>
                  <a:pt x="1030132" y="247500"/>
                  <a:pt x="1042059" y="246159"/>
                  <a:pt x="1045041" y="250185"/>
                </a:cubicBezTo>
                <a:cubicBezTo>
                  <a:pt x="1065684" y="275955"/>
                  <a:pt x="1090455" y="265217"/>
                  <a:pt x="1113392" y="261727"/>
                </a:cubicBezTo>
                <a:cubicBezTo>
                  <a:pt x="1131282" y="259043"/>
                  <a:pt x="1148714" y="250185"/>
                  <a:pt x="1167522" y="243742"/>
                </a:cubicBezTo>
                <a:cubicBezTo>
                  <a:pt x="1165687" y="238642"/>
                  <a:pt x="1162476" y="234884"/>
                  <a:pt x="1163164" y="231931"/>
                </a:cubicBezTo>
                <a:cubicBezTo>
                  <a:pt x="1166375" y="217972"/>
                  <a:pt x="1194587" y="198645"/>
                  <a:pt x="1208119" y="195960"/>
                </a:cubicBezTo>
                <a:cubicBezTo>
                  <a:pt x="1223487" y="193007"/>
                  <a:pt x="1237937" y="185759"/>
                  <a:pt x="1253075" y="180659"/>
                </a:cubicBezTo>
                <a:cubicBezTo>
                  <a:pt x="1255827" y="179585"/>
                  <a:pt x="1259038" y="179317"/>
                  <a:pt x="1262708" y="178512"/>
                </a:cubicBezTo>
                <a:cubicBezTo>
                  <a:pt x="1258580" y="187369"/>
                  <a:pt x="1255368" y="194887"/>
                  <a:pt x="1251698" y="202671"/>
                </a:cubicBezTo>
                <a:cubicBezTo>
                  <a:pt x="1224404" y="189518"/>
                  <a:pt x="1204220" y="212336"/>
                  <a:pt x="1179678" y="219582"/>
                </a:cubicBezTo>
                <a:cubicBezTo>
                  <a:pt x="1186330" y="228441"/>
                  <a:pt x="1189770" y="234884"/>
                  <a:pt x="1194816" y="238911"/>
                </a:cubicBezTo>
                <a:cubicBezTo>
                  <a:pt x="1197569" y="241326"/>
                  <a:pt x="1203761" y="241594"/>
                  <a:pt x="1206284" y="239447"/>
                </a:cubicBezTo>
                <a:cubicBezTo>
                  <a:pt x="1210871" y="235421"/>
                  <a:pt x="1216147" y="229247"/>
                  <a:pt x="1216606" y="223340"/>
                </a:cubicBezTo>
                <a:cubicBezTo>
                  <a:pt x="1217753" y="210993"/>
                  <a:pt x="1220734" y="208040"/>
                  <a:pt x="1230368" y="213946"/>
                </a:cubicBezTo>
                <a:cubicBezTo>
                  <a:pt x="1225781" y="220657"/>
                  <a:pt x="1221422" y="226830"/>
                  <a:pt x="1217294" y="232736"/>
                </a:cubicBezTo>
                <a:cubicBezTo>
                  <a:pt x="1218441" y="234346"/>
                  <a:pt x="1219587" y="235958"/>
                  <a:pt x="1220734" y="237568"/>
                </a:cubicBezTo>
                <a:cubicBezTo>
                  <a:pt x="1229450" y="233273"/>
                  <a:pt x="1238166" y="228978"/>
                  <a:pt x="1246653" y="224683"/>
                </a:cubicBezTo>
                <a:cubicBezTo>
                  <a:pt x="1249864" y="229247"/>
                  <a:pt x="1253763" y="235152"/>
                  <a:pt x="1257892" y="241057"/>
                </a:cubicBezTo>
                <a:cubicBezTo>
                  <a:pt x="1235184" y="247500"/>
                  <a:pt x="1212248" y="253675"/>
                  <a:pt x="1189770" y="260654"/>
                </a:cubicBezTo>
                <a:cubicBezTo>
                  <a:pt x="1175549" y="264949"/>
                  <a:pt x="1161558" y="270317"/>
                  <a:pt x="1147567" y="275955"/>
                </a:cubicBezTo>
                <a:cubicBezTo>
                  <a:pt x="1145273" y="276760"/>
                  <a:pt x="1142292" y="281593"/>
                  <a:pt x="1142750" y="284008"/>
                </a:cubicBezTo>
                <a:cubicBezTo>
                  <a:pt x="1145503" y="303873"/>
                  <a:pt x="1135869" y="297430"/>
                  <a:pt x="1129676" y="291792"/>
                </a:cubicBezTo>
                <a:cubicBezTo>
                  <a:pt x="1119814" y="282666"/>
                  <a:pt x="1113850" y="279176"/>
                  <a:pt x="1099859" y="287766"/>
                </a:cubicBezTo>
                <a:cubicBezTo>
                  <a:pt x="1082886" y="298235"/>
                  <a:pt x="1061097" y="297699"/>
                  <a:pt x="1041371" y="302262"/>
                </a:cubicBezTo>
                <a:cubicBezTo>
                  <a:pt x="1040224" y="302530"/>
                  <a:pt x="1038848" y="302262"/>
                  <a:pt x="1038390" y="303067"/>
                </a:cubicBezTo>
                <a:cubicBezTo>
                  <a:pt x="1026004" y="317563"/>
                  <a:pt x="1009031" y="312731"/>
                  <a:pt x="994581" y="317831"/>
                </a:cubicBezTo>
                <a:cubicBezTo>
                  <a:pt x="984947" y="321322"/>
                  <a:pt x="976690" y="329374"/>
                  <a:pt x="967057" y="332058"/>
                </a:cubicBezTo>
                <a:cubicBezTo>
                  <a:pt x="957653" y="334475"/>
                  <a:pt x="947561" y="332596"/>
                  <a:pt x="937240" y="332596"/>
                </a:cubicBezTo>
                <a:cubicBezTo>
                  <a:pt x="937010" y="346822"/>
                  <a:pt x="936093" y="357292"/>
                  <a:pt x="922560" y="345480"/>
                </a:cubicBezTo>
                <a:cubicBezTo>
                  <a:pt x="920267" y="343332"/>
                  <a:pt x="914532" y="344944"/>
                  <a:pt x="910863" y="346554"/>
                </a:cubicBezTo>
                <a:cubicBezTo>
                  <a:pt x="898707" y="351118"/>
                  <a:pt x="887009" y="356218"/>
                  <a:pt x="873706" y="361856"/>
                </a:cubicBezTo>
                <a:cubicBezTo>
                  <a:pt x="877146" y="366419"/>
                  <a:pt x="880357" y="370714"/>
                  <a:pt x="886550" y="379035"/>
                </a:cubicBezTo>
                <a:cubicBezTo>
                  <a:pt x="878752" y="379573"/>
                  <a:pt x="871641" y="383061"/>
                  <a:pt x="868430" y="380109"/>
                </a:cubicBezTo>
                <a:cubicBezTo>
                  <a:pt x="850769" y="364271"/>
                  <a:pt x="832420" y="372324"/>
                  <a:pt x="819117" y="383331"/>
                </a:cubicBezTo>
                <a:cubicBezTo>
                  <a:pt x="806502" y="393799"/>
                  <a:pt x="794345" y="395142"/>
                  <a:pt x="781042" y="395410"/>
                </a:cubicBezTo>
                <a:cubicBezTo>
                  <a:pt x="772097" y="395679"/>
                  <a:pt x="767739" y="396752"/>
                  <a:pt x="767280" y="409638"/>
                </a:cubicBezTo>
                <a:cubicBezTo>
                  <a:pt x="767051" y="417690"/>
                  <a:pt x="760629" y="425475"/>
                  <a:pt x="759023" y="437824"/>
                </a:cubicBezTo>
                <a:cubicBezTo>
                  <a:pt x="789299" y="420912"/>
                  <a:pt x="819575" y="404000"/>
                  <a:pt x="850998" y="386819"/>
                </a:cubicBezTo>
                <a:cubicBezTo>
                  <a:pt x="864990" y="401047"/>
                  <a:pt x="881733" y="396752"/>
                  <a:pt x="896642" y="386014"/>
                </a:cubicBezTo>
                <a:cubicBezTo>
                  <a:pt x="911321" y="375545"/>
                  <a:pt x="924625" y="380915"/>
                  <a:pt x="937010" y="383599"/>
                </a:cubicBezTo>
                <a:cubicBezTo>
                  <a:pt x="931735" y="390041"/>
                  <a:pt x="926918" y="396484"/>
                  <a:pt x="921643" y="402390"/>
                </a:cubicBezTo>
                <a:cubicBezTo>
                  <a:pt x="919120" y="405073"/>
                  <a:pt x="916138" y="408026"/>
                  <a:pt x="912927" y="408833"/>
                </a:cubicBezTo>
                <a:cubicBezTo>
                  <a:pt x="897559" y="413127"/>
                  <a:pt x="881963" y="416617"/>
                  <a:pt x="866366" y="420643"/>
                </a:cubicBezTo>
                <a:cubicBezTo>
                  <a:pt x="863384" y="421448"/>
                  <a:pt x="860402" y="423595"/>
                  <a:pt x="858109" y="426012"/>
                </a:cubicBezTo>
                <a:cubicBezTo>
                  <a:pt x="837695" y="448292"/>
                  <a:pt x="813841" y="452050"/>
                  <a:pt x="786088" y="442924"/>
                </a:cubicBezTo>
                <a:cubicBezTo>
                  <a:pt x="786776" y="449635"/>
                  <a:pt x="787235" y="454466"/>
                  <a:pt x="787694" y="458493"/>
                </a:cubicBezTo>
                <a:cubicBezTo>
                  <a:pt x="767051" y="469499"/>
                  <a:pt x="746867" y="479431"/>
                  <a:pt x="727371" y="490706"/>
                </a:cubicBezTo>
                <a:cubicBezTo>
                  <a:pt x="716361" y="497148"/>
                  <a:pt x="692049" y="485606"/>
                  <a:pt x="685627" y="469767"/>
                </a:cubicBezTo>
                <a:cubicBezTo>
                  <a:pt x="664296" y="469767"/>
                  <a:pt x="643423" y="469767"/>
                  <a:pt x="618652" y="469767"/>
                </a:cubicBezTo>
                <a:cubicBezTo>
                  <a:pt x="624386" y="478358"/>
                  <a:pt x="627139" y="482384"/>
                  <a:pt x="630120" y="486679"/>
                </a:cubicBezTo>
                <a:cubicBezTo>
                  <a:pt x="626221" y="489632"/>
                  <a:pt x="621863" y="492585"/>
                  <a:pt x="617046" y="496075"/>
                </a:cubicBezTo>
                <a:cubicBezTo>
                  <a:pt x="615670" y="492047"/>
                  <a:pt x="614523" y="488558"/>
                  <a:pt x="612918" y="483726"/>
                </a:cubicBezTo>
                <a:cubicBezTo>
                  <a:pt x="601679" y="493927"/>
                  <a:pt x="590670" y="502516"/>
                  <a:pt x="581495" y="513523"/>
                </a:cubicBezTo>
                <a:cubicBezTo>
                  <a:pt x="578513" y="517012"/>
                  <a:pt x="578743" y="527213"/>
                  <a:pt x="581036" y="532313"/>
                </a:cubicBezTo>
                <a:cubicBezTo>
                  <a:pt x="585623" y="542246"/>
                  <a:pt x="586312" y="547883"/>
                  <a:pt x="575761" y="551910"/>
                </a:cubicBezTo>
                <a:cubicBezTo>
                  <a:pt x="572550" y="552983"/>
                  <a:pt x="570485" y="557548"/>
                  <a:pt x="567504" y="560231"/>
                </a:cubicBezTo>
                <a:cubicBezTo>
                  <a:pt x="560852" y="566405"/>
                  <a:pt x="553054" y="578217"/>
                  <a:pt x="547320" y="577143"/>
                </a:cubicBezTo>
                <a:cubicBezTo>
                  <a:pt x="539750" y="575532"/>
                  <a:pt x="533558" y="563721"/>
                  <a:pt x="524383" y="553520"/>
                </a:cubicBezTo>
                <a:cubicBezTo>
                  <a:pt x="523466" y="553251"/>
                  <a:pt x="518420" y="552446"/>
                  <a:pt x="513374" y="551105"/>
                </a:cubicBezTo>
                <a:cubicBezTo>
                  <a:pt x="512686" y="550836"/>
                  <a:pt x="512456" y="544930"/>
                  <a:pt x="512915" y="544662"/>
                </a:cubicBezTo>
                <a:cubicBezTo>
                  <a:pt x="517961" y="543051"/>
                  <a:pt x="523007" y="541977"/>
                  <a:pt x="528282" y="540636"/>
                </a:cubicBezTo>
                <a:cubicBezTo>
                  <a:pt x="525071" y="525065"/>
                  <a:pt x="532870" y="501443"/>
                  <a:pt x="546173" y="491511"/>
                </a:cubicBezTo>
                <a:cubicBezTo>
                  <a:pt x="556035" y="484263"/>
                  <a:pt x="567274" y="479163"/>
                  <a:pt x="576908" y="471378"/>
                </a:cubicBezTo>
                <a:cubicBezTo>
                  <a:pt x="583559" y="466009"/>
                  <a:pt x="588605" y="457688"/>
                  <a:pt x="594339" y="450440"/>
                </a:cubicBezTo>
                <a:cubicBezTo>
                  <a:pt x="590670" y="446682"/>
                  <a:pt x="587000" y="442924"/>
                  <a:pt x="583100" y="438897"/>
                </a:cubicBezTo>
                <a:cubicBezTo>
                  <a:pt x="583330" y="436749"/>
                  <a:pt x="583330" y="434602"/>
                  <a:pt x="583559" y="432186"/>
                </a:cubicBezTo>
                <a:cubicBezTo>
                  <a:pt x="593651" y="431918"/>
                  <a:pt x="603973" y="432723"/>
                  <a:pt x="613835" y="430844"/>
                </a:cubicBezTo>
                <a:cubicBezTo>
                  <a:pt x="620257" y="429770"/>
                  <a:pt x="627139" y="426012"/>
                  <a:pt x="632184" y="421448"/>
                </a:cubicBezTo>
                <a:cubicBezTo>
                  <a:pt x="638607" y="415274"/>
                  <a:pt x="642965" y="405343"/>
                  <a:pt x="653516" y="412859"/>
                </a:cubicBezTo>
                <a:cubicBezTo>
                  <a:pt x="654892" y="413932"/>
                  <a:pt x="658562" y="413932"/>
                  <a:pt x="659479" y="412859"/>
                </a:cubicBezTo>
                <a:cubicBezTo>
                  <a:pt x="670718" y="394874"/>
                  <a:pt x="686085" y="402926"/>
                  <a:pt x="700306" y="402658"/>
                </a:cubicBezTo>
                <a:cubicBezTo>
                  <a:pt x="706499" y="402658"/>
                  <a:pt x="712233" y="394874"/>
                  <a:pt x="718655" y="393531"/>
                </a:cubicBezTo>
                <a:cubicBezTo>
                  <a:pt x="739757" y="389236"/>
                  <a:pt x="758335" y="379303"/>
                  <a:pt x="775308" y="364539"/>
                </a:cubicBezTo>
                <a:cubicBezTo>
                  <a:pt x="777602" y="362661"/>
                  <a:pt x="782189" y="364271"/>
                  <a:pt x="785629" y="364271"/>
                </a:cubicBezTo>
                <a:cubicBezTo>
                  <a:pt x="782418" y="349507"/>
                  <a:pt x="793887" y="328838"/>
                  <a:pt x="806731" y="327495"/>
                </a:cubicBezTo>
                <a:cubicBezTo>
                  <a:pt x="809484" y="327227"/>
                  <a:pt x="813612" y="332058"/>
                  <a:pt x="815676" y="335816"/>
                </a:cubicBezTo>
                <a:cubicBezTo>
                  <a:pt x="817741" y="339574"/>
                  <a:pt x="818199" y="344675"/>
                  <a:pt x="819575" y="349238"/>
                </a:cubicBezTo>
                <a:cubicBezTo>
                  <a:pt x="823475" y="347628"/>
                  <a:pt x="827603" y="346822"/>
                  <a:pt x="831044" y="344407"/>
                </a:cubicBezTo>
                <a:cubicBezTo>
                  <a:pt x="835172" y="341722"/>
                  <a:pt x="838613" y="337696"/>
                  <a:pt x="845494" y="330985"/>
                </a:cubicBezTo>
                <a:cubicBezTo>
                  <a:pt x="842053" y="329106"/>
                  <a:pt x="838842" y="327495"/>
                  <a:pt x="834713" y="325080"/>
                </a:cubicBezTo>
                <a:cubicBezTo>
                  <a:pt x="838842" y="320784"/>
                  <a:pt x="842053" y="317563"/>
                  <a:pt x="845264" y="314341"/>
                </a:cubicBezTo>
                <a:cubicBezTo>
                  <a:pt x="849163" y="321052"/>
                  <a:pt x="851686" y="329643"/>
                  <a:pt x="855815" y="331253"/>
                </a:cubicBezTo>
                <a:cubicBezTo>
                  <a:pt x="865448" y="334743"/>
                  <a:pt x="887468" y="322127"/>
                  <a:pt x="894807" y="311121"/>
                </a:cubicBezTo>
                <a:cubicBezTo>
                  <a:pt x="888385" y="301993"/>
                  <a:pt x="884945" y="289377"/>
                  <a:pt x="869577" y="294745"/>
                </a:cubicBezTo>
                <a:cubicBezTo>
                  <a:pt x="865219" y="296357"/>
                  <a:pt x="858338" y="285081"/>
                  <a:pt x="851916" y="283471"/>
                </a:cubicBezTo>
                <a:cubicBezTo>
                  <a:pt x="844576" y="281593"/>
                  <a:pt x="835402" y="281055"/>
                  <a:pt x="828750" y="284813"/>
                </a:cubicBezTo>
                <a:cubicBezTo>
                  <a:pt x="813383" y="293672"/>
                  <a:pt x="798703" y="304678"/>
                  <a:pt x="784483" y="315684"/>
                </a:cubicBezTo>
                <a:cubicBezTo>
                  <a:pt x="778290" y="320516"/>
                  <a:pt x="772556" y="326958"/>
                  <a:pt x="767739" y="333670"/>
                </a:cubicBezTo>
                <a:cubicBezTo>
                  <a:pt x="758794" y="346285"/>
                  <a:pt x="747555" y="345480"/>
                  <a:pt x="741362" y="331253"/>
                </a:cubicBezTo>
                <a:cubicBezTo>
                  <a:pt x="726912" y="343602"/>
                  <a:pt x="720949" y="341991"/>
                  <a:pt x="715444" y="322663"/>
                </a:cubicBezTo>
                <a:cubicBezTo>
                  <a:pt x="728747" y="317563"/>
                  <a:pt x="742279" y="313536"/>
                  <a:pt x="755124" y="307363"/>
                </a:cubicBezTo>
                <a:cubicBezTo>
                  <a:pt x="760400" y="304946"/>
                  <a:pt x="763840" y="297699"/>
                  <a:pt x="768886" y="293672"/>
                </a:cubicBezTo>
                <a:cubicBezTo>
                  <a:pt x="773014" y="290451"/>
                  <a:pt x="778519" y="289109"/>
                  <a:pt x="783107" y="286424"/>
                </a:cubicBezTo>
                <a:cubicBezTo>
                  <a:pt x="788611" y="283203"/>
                  <a:pt x="793887" y="279176"/>
                  <a:pt x="799391" y="275418"/>
                </a:cubicBezTo>
                <a:cubicBezTo>
                  <a:pt x="794804" y="268975"/>
                  <a:pt x="790217" y="262533"/>
                  <a:pt x="785629" y="256090"/>
                </a:cubicBezTo>
                <a:cubicBezTo>
                  <a:pt x="784253" y="254211"/>
                  <a:pt x="782648" y="252870"/>
                  <a:pt x="779666" y="249917"/>
                </a:cubicBezTo>
                <a:cubicBezTo>
                  <a:pt x="789529" y="240789"/>
                  <a:pt x="798703" y="232468"/>
                  <a:pt x="811777" y="220388"/>
                </a:cubicBezTo>
                <a:cubicBezTo>
                  <a:pt x="800768" y="223610"/>
                  <a:pt x="794575" y="225757"/>
                  <a:pt x="787464" y="227905"/>
                </a:cubicBezTo>
                <a:cubicBezTo>
                  <a:pt x="786318" y="221731"/>
                  <a:pt x="785171" y="216630"/>
                  <a:pt x="783336" y="207235"/>
                </a:cubicBezTo>
                <a:cubicBezTo>
                  <a:pt x="775767" y="214482"/>
                  <a:pt x="765904" y="219314"/>
                  <a:pt x="764757" y="226025"/>
                </a:cubicBezTo>
                <a:cubicBezTo>
                  <a:pt x="762234" y="241594"/>
                  <a:pt x="763840" y="258238"/>
                  <a:pt x="763840" y="275686"/>
                </a:cubicBezTo>
                <a:cubicBezTo>
                  <a:pt x="730123" y="276223"/>
                  <a:pt x="706269" y="307363"/>
                  <a:pt x="678516" y="329374"/>
                </a:cubicBezTo>
                <a:cubicBezTo>
                  <a:pt x="666130" y="339306"/>
                  <a:pt x="650534" y="346285"/>
                  <a:pt x="641589" y="359439"/>
                </a:cubicBezTo>
                <a:cubicBezTo>
                  <a:pt x="631038" y="375009"/>
                  <a:pt x="617046" y="374740"/>
                  <a:pt x="603973" y="380109"/>
                </a:cubicBezTo>
                <a:cubicBezTo>
                  <a:pt x="601450" y="381183"/>
                  <a:pt x="598697" y="381720"/>
                  <a:pt x="596633" y="383331"/>
                </a:cubicBezTo>
                <a:cubicBezTo>
                  <a:pt x="586312" y="391921"/>
                  <a:pt x="576220" y="400778"/>
                  <a:pt x="568650" y="407489"/>
                </a:cubicBezTo>
                <a:cubicBezTo>
                  <a:pt x="557641" y="395410"/>
                  <a:pt x="549843" y="387626"/>
                  <a:pt x="542962" y="378767"/>
                </a:cubicBezTo>
                <a:cubicBezTo>
                  <a:pt x="540897" y="376351"/>
                  <a:pt x="540209" y="370177"/>
                  <a:pt x="541356" y="367224"/>
                </a:cubicBezTo>
                <a:cubicBezTo>
                  <a:pt x="542962" y="363466"/>
                  <a:pt x="546632" y="359171"/>
                  <a:pt x="550072" y="358366"/>
                </a:cubicBezTo>
                <a:cubicBezTo>
                  <a:pt x="558100" y="356218"/>
                  <a:pt x="566586" y="355681"/>
                  <a:pt x="574614" y="354608"/>
                </a:cubicBezTo>
                <a:cubicBezTo>
                  <a:pt x="579431" y="319442"/>
                  <a:pt x="600073" y="303067"/>
                  <a:pt x="625762" y="290451"/>
                </a:cubicBezTo>
                <a:cubicBezTo>
                  <a:pt x="624845" y="286961"/>
                  <a:pt x="623469" y="282666"/>
                  <a:pt x="622551" y="279176"/>
                </a:cubicBezTo>
                <a:cubicBezTo>
                  <a:pt x="631496" y="275418"/>
                  <a:pt x="639524" y="271928"/>
                  <a:pt x="649387" y="267634"/>
                </a:cubicBezTo>
                <a:cubicBezTo>
                  <a:pt x="650305" y="276492"/>
                  <a:pt x="651451" y="287766"/>
                  <a:pt x="653057" y="304410"/>
                </a:cubicBezTo>
                <a:cubicBezTo>
                  <a:pt x="656956" y="278908"/>
                  <a:pt x="684250" y="307363"/>
                  <a:pt x="686085" y="277297"/>
                </a:cubicBezTo>
                <a:cubicBezTo>
                  <a:pt x="682186" y="275686"/>
                  <a:pt x="678516" y="274881"/>
                  <a:pt x="675534" y="272465"/>
                </a:cubicBezTo>
                <a:cubicBezTo>
                  <a:pt x="669571" y="267365"/>
                  <a:pt x="664066" y="261459"/>
                  <a:pt x="658332" y="255822"/>
                </a:cubicBezTo>
                <a:cubicBezTo>
                  <a:pt x="663837" y="248842"/>
                  <a:pt x="668654" y="237568"/>
                  <a:pt x="675305" y="235958"/>
                </a:cubicBezTo>
                <a:cubicBezTo>
                  <a:pt x="684480" y="233541"/>
                  <a:pt x="689067" y="227100"/>
                  <a:pt x="695489" y="221193"/>
                </a:cubicBezTo>
                <a:cubicBezTo>
                  <a:pt x="710168" y="208308"/>
                  <a:pt x="726683" y="198107"/>
                  <a:pt x="742279" y="186833"/>
                </a:cubicBezTo>
                <a:cubicBezTo>
                  <a:pt x="749390" y="181733"/>
                  <a:pt x="756271" y="173412"/>
                  <a:pt x="764069" y="172337"/>
                </a:cubicBezTo>
                <a:cubicBezTo>
                  <a:pt x="778978" y="170459"/>
                  <a:pt x="794116" y="172875"/>
                  <a:pt x="809254" y="173412"/>
                </a:cubicBezTo>
                <a:cubicBezTo>
                  <a:pt x="823245" y="173948"/>
                  <a:pt x="837236" y="174754"/>
                  <a:pt x="851457" y="174485"/>
                </a:cubicBezTo>
                <a:cubicBezTo>
                  <a:pt x="854668" y="174485"/>
                  <a:pt x="857879" y="169385"/>
                  <a:pt x="861090" y="166700"/>
                </a:cubicBezTo>
                <a:cubicBezTo>
                  <a:pt x="860632" y="164821"/>
                  <a:pt x="860173" y="162942"/>
                  <a:pt x="859714" y="161063"/>
                </a:cubicBezTo>
                <a:cubicBezTo>
                  <a:pt x="853751" y="162137"/>
                  <a:pt x="847787" y="164016"/>
                  <a:pt x="841824" y="164016"/>
                </a:cubicBezTo>
                <a:cubicBezTo>
                  <a:pt x="834943" y="163747"/>
                  <a:pt x="827374" y="163211"/>
                  <a:pt x="821640" y="159453"/>
                </a:cubicBezTo>
                <a:cubicBezTo>
                  <a:pt x="818429" y="157305"/>
                  <a:pt x="815906" y="145762"/>
                  <a:pt x="817741" y="143077"/>
                </a:cubicBezTo>
                <a:cubicBezTo>
                  <a:pt x="822099" y="137173"/>
                  <a:pt x="828979" y="133146"/>
                  <a:pt x="835631" y="130462"/>
                </a:cubicBezTo>
                <a:cubicBezTo>
                  <a:pt x="841365" y="128313"/>
                  <a:pt x="847787" y="129118"/>
                  <a:pt x="853751" y="128850"/>
                </a:cubicBezTo>
                <a:cubicBezTo>
                  <a:pt x="855356" y="135561"/>
                  <a:pt x="856962" y="143077"/>
                  <a:pt x="858797" y="150593"/>
                </a:cubicBezTo>
                <a:cubicBezTo>
                  <a:pt x="860632" y="150325"/>
                  <a:pt x="862696" y="149788"/>
                  <a:pt x="864531" y="149520"/>
                </a:cubicBezTo>
                <a:cubicBezTo>
                  <a:pt x="864531" y="140931"/>
                  <a:pt x="864531" y="132340"/>
                  <a:pt x="864531" y="122945"/>
                </a:cubicBezTo>
                <a:cubicBezTo>
                  <a:pt x="881733" y="115697"/>
                  <a:pt x="904211" y="117844"/>
                  <a:pt x="913157" y="91269"/>
                </a:cubicBezTo>
                <a:cubicBezTo>
                  <a:pt x="914074" y="88316"/>
                  <a:pt x="920267" y="87243"/>
                  <a:pt x="924166" y="85901"/>
                </a:cubicBezTo>
                <a:cubicBezTo>
                  <a:pt x="931964" y="83485"/>
                  <a:pt x="941368" y="83485"/>
                  <a:pt x="947561" y="78653"/>
                </a:cubicBezTo>
                <a:cubicBezTo>
                  <a:pt x="981736" y="52077"/>
                  <a:pt x="1021646" y="43487"/>
                  <a:pt x="1059950" y="32213"/>
                </a:cubicBezTo>
                <a:cubicBezTo>
                  <a:pt x="1082657" y="25502"/>
                  <a:pt x="1107428" y="29528"/>
                  <a:pt x="1130823" y="25770"/>
                </a:cubicBezTo>
                <a:cubicBezTo>
                  <a:pt x="1161099" y="20938"/>
                  <a:pt x="1190917" y="12886"/>
                  <a:pt x="1220964" y="7248"/>
                </a:cubicBezTo>
                <a:cubicBezTo>
                  <a:pt x="1229221" y="5638"/>
                  <a:pt x="1237707" y="7785"/>
                  <a:pt x="1250093" y="8590"/>
                </a:cubicBezTo>
                <a:cubicBezTo>
                  <a:pt x="1243212" y="17449"/>
                  <a:pt x="1240001" y="22012"/>
                  <a:pt x="1236560" y="26307"/>
                </a:cubicBezTo>
                <a:cubicBezTo>
                  <a:pt x="1237019" y="28186"/>
                  <a:pt x="1237249" y="30065"/>
                  <a:pt x="1237707" y="32213"/>
                </a:cubicBezTo>
                <a:cubicBezTo>
                  <a:pt x="1257203" y="29260"/>
                  <a:pt x="1276470" y="26307"/>
                  <a:pt x="1298030" y="23086"/>
                </a:cubicBezTo>
                <a:cubicBezTo>
                  <a:pt x="1293672" y="18791"/>
                  <a:pt x="1291608" y="16912"/>
                  <a:pt x="1290003" y="14764"/>
                </a:cubicBezTo>
                <a:cubicBezTo>
                  <a:pt x="1289544" y="13959"/>
                  <a:pt x="1289773" y="12348"/>
                  <a:pt x="1289315" y="8590"/>
                </a:cubicBezTo>
                <a:cubicBezTo>
                  <a:pt x="1298718" y="6711"/>
                  <a:pt x="1308122" y="3758"/>
                  <a:pt x="1317755" y="2685"/>
                </a:cubicBezTo>
                <a:cubicBezTo>
                  <a:pt x="1333582" y="1073"/>
                  <a:pt x="1349408" y="0"/>
                  <a:pt x="1365234" y="0"/>
                </a:cubicBezTo>
                <a:close/>
                <a:moveTo>
                  <a:pt x="1246796" y="39695"/>
                </a:moveTo>
                <a:cubicBezTo>
                  <a:pt x="1244187" y="38588"/>
                  <a:pt x="1241492" y="39864"/>
                  <a:pt x="1236102" y="42682"/>
                </a:cubicBezTo>
                <a:cubicBezTo>
                  <a:pt x="1222340" y="50198"/>
                  <a:pt x="1203761" y="39461"/>
                  <a:pt x="1192752" y="57983"/>
                </a:cubicBezTo>
                <a:cubicBezTo>
                  <a:pt x="1192522" y="58251"/>
                  <a:pt x="1190688" y="57714"/>
                  <a:pt x="1189770" y="57178"/>
                </a:cubicBezTo>
                <a:cubicBezTo>
                  <a:pt x="1176696" y="51003"/>
                  <a:pt x="1163164" y="39998"/>
                  <a:pt x="1151925" y="60936"/>
                </a:cubicBezTo>
                <a:cubicBezTo>
                  <a:pt x="1151466" y="61741"/>
                  <a:pt x="1148943" y="60936"/>
                  <a:pt x="1147567" y="60936"/>
                </a:cubicBezTo>
                <a:cubicBezTo>
                  <a:pt x="1140686" y="61473"/>
                  <a:pt x="1133347" y="60131"/>
                  <a:pt x="1127383" y="62815"/>
                </a:cubicBezTo>
                <a:cubicBezTo>
                  <a:pt x="1110410" y="70599"/>
                  <a:pt x="1093437" y="71942"/>
                  <a:pt x="1075547" y="67109"/>
                </a:cubicBezTo>
                <a:cubicBezTo>
                  <a:pt x="1068207" y="65231"/>
                  <a:pt x="1059491" y="64962"/>
                  <a:pt x="1052610" y="67647"/>
                </a:cubicBezTo>
                <a:cubicBezTo>
                  <a:pt x="1031738" y="76237"/>
                  <a:pt x="1011324" y="86706"/>
                  <a:pt x="990681" y="96639"/>
                </a:cubicBezTo>
                <a:cubicBezTo>
                  <a:pt x="991369" y="99322"/>
                  <a:pt x="991829" y="102007"/>
                  <a:pt x="992517" y="104691"/>
                </a:cubicBezTo>
                <a:cubicBezTo>
                  <a:pt x="999168" y="103886"/>
                  <a:pt x="1005590" y="103080"/>
                  <a:pt x="1012013" y="101738"/>
                </a:cubicBezTo>
                <a:cubicBezTo>
                  <a:pt x="1015912" y="100933"/>
                  <a:pt x="1020499" y="97175"/>
                  <a:pt x="1023252" y="98517"/>
                </a:cubicBezTo>
                <a:cubicBezTo>
                  <a:pt x="1046647" y="111402"/>
                  <a:pt x="1069812" y="107644"/>
                  <a:pt x="1092978" y="100665"/>
                </a:cubicBezTo>
                <a:cubicBezTo>
                  <a:pt x="1094584" y="88853"/>
                  <a:pt x="1116144" y="70062"/>
                  <a:pt x="1126465" y="71405"/>
                </a:cubicBezTo>
                <a:cubicBezTo>
                  <a:pt x="1152613" y="74357"/>
                  <a:pt x="1178760" y="79190"/>
                  <a:pt x="1204908" y="79727"/>
                </a:cubicBezTo>
                <a:cubicBezTo>
                  <a:pt x="1219587" y="79995"/>
                  <a:pt x="1234037" y="72478"/>
                  <a:pt x="1249864" y="68184"/>
                </a:cubicBezTo>
                <a:cubicBezTo>
                  <a:pt x="1240230" y="56910"/>
                  <a:pt x="1250322" y="54493"/>
                  <a:pt x="1256974" y="51003"/>
                </a:cubicBezTo>
                <a:cubicBezTo>
                  <a:pt x="1251928" y="44292"/>
                  <a:pt x="1249405" y="40802"/>
                  <a:pt x="1246796" y="39695"/>
                </a:cubicBezTo>
                <a:close/>
                <a:moveTo>
                  <a:pt x="1382437" y="51272"/>
                </a:moveTo>
                <a:cubicBezTo>
                  <a:pt x="1386336" y="61204"/>
                  <a:pt x="1390464" y="67915"/>
                  <a:pt x="1395281" y="73284"/>
                </a:cubicBezTo>
                <a:cubicBezTo>
                  <a:pt x="1398033" y="76237"/>
                  <a:pt x="1404226" y="79995"/>
                  <a:pt x="1405832" y="78385"/>
                </a:cubicBezTo>
                <a:cubicBezTo>
                  <a:pt x="1417071" y="68720"/>
                  <a:pt x="1424410" y="78115"/>
                  <a:pt x="1432667" y="84558"/>
                </a:cubicBezTo>
                <a:cubicBezTo>
                  <a:pt x="1438631" y="89122"/>
                  <a:pt x="1444365" y="93149"/>
                  <a:pt x="1448952" y="96639"/>
                </a:cubicBezTo>
                <a:cubicBezTo>
                  <a:pt x="1456292" y="86706"/>
                  <a:pt x="1462026" y="79995"/>
                  <a:pt x="1467072" y="72478"/>
                </a:cubicBezTo>
                <a:cubicBezTo>
                  <a:pt x="1471889" y="65231"/>
                  <a:pt x="1475329" y="55835"/>
                  <a:pt x="1463402" y="55566"/>
                </a:cubicBezTo>
                <a:cubicBezTo>
                  <a:pt x="1443218" y="55030"/>
                  <a:pt x="1423034" y="57446"/>
                  <a:pt x="1407208" y="58251"/>
                </a:cubicBezTo>
                <a:cubicBezTo>
                  <a:pt x="1396887" y="55298"/>
                  <a:pt x="1389776" y="53420"/>
                  <a:pt x="1382437" y="51272"/>
                </a:cubicBezTo>
                <a:close/>
                <a:moveTo>
                  <a:pt x="1358697" y="62848"/>
                </a:moveTo>
                <a:cubicBezTo>
                  <a:pt x="1347401" y="60936"/>
                  <a:pt x="1335876" y="63621"/>
                  <a:pt x="1327160" y="71137"/>
                </a:cubicBezTo>
                <a:cubicBezTo>
                  <a:pt x="1344821" y="93686"/>
                  <a:pt x="1366839" y="77310"/>
                  <a:pt x="1388859" y="82143"/>
                </a:cubicBezTo>
                <a:cubicBezTo>
                  <a:pt x="1381061" y="71271"/>
                  <a:pt x="1369994" y="64762"/>
                  <a:pt x="1358697" y="62848"/>
                </a:cubicBezTo>
                <a:close/>
                <a:moveTo>
                  <a:pt x="979013" y="109657"/>
                </a:moveTo>
                <a:cubicBezTo>
                  <a:pt x="973307" y="107442"/>
                  <a:pt x="966943" y="107645"/>
                  <a:pt x="959947" y="110060"/>
                </a:cubicBezTo>
                <a:cubicBezTo>
                  <a:pt x="956277" y="111402"/>
                  <a:pt x="953524" y="115429"/>
                  <a:pt x="950313" y="118114"/>
                </a:cubicBezTo>
                <a:cubicBezTo>
                  <a:pt x="952836" y="121872"/>
                  <a:pt x="955589" y="125630"/>
                  <a:pt x="957882" y="129656"/>
                </a:cubicBezTo>
                <a:cubicBezTo>
                  <a:pt x="960176" y="133951"/>
                  <a:pt x="961552" y="138514"/>
                  <a:pt x="961781" y="139319"/>
                </a:cubicBezTo>
                <a:cubicBezTo>
                  <a:pt x="978067" y="143346"/>
                  <a:pt x="992287" y="146835"/>
                  <a:pt x="1006278" y="150325"/>
                </a:cubicBezTo>
                <a:cubicBezTo>
                  <a:pt x="1007425" y="149252"/>
                  <a:pt x="1008802" y="148447"/>
                  <a:pt x="1009948" y="147373"/>
                </a:cubicBezTo>
                <a:cubicBezTo>
                  <a:pt x="1004673" y="139588"/>
                  <a:pt x="998939" y="132072"/>
                  <a:pt x="994122" y="123750"/>
                </a:cubicBezTo>
                <a:cubicBezTo>
                  <a:pt x="989764" y="116502"/>
                  <a:pt x="984718" y="111872"/>
                  <a:pt x="979013" y="109657"/>
                </a:cubicBezTo>
                <a:close/>
                <a:moveTo>
                  <a:pt x="945038" y="127777"/>
                </a:moveTo>
                <a:cubicBezTo>
                  <a:pt x="937010" y="129388"/>
                  <a:pt x="928982" y="131267"/>
                  <a:pt x="920955" y="132878"/>
                </a:cubicBezTo>
                <a:cubicBezTo>
                  <a:pt x="917973" y="133414"/>
                  <a:pt x="914532" y="135293"/>
                  <a:pt x="912468" y="133951"/>
                </a:cubicBezTo>
                <a:cubicBezTo>
                  <a:pt x="899624" y="126166"/>
                  <a:pt x="895725" y="134756"/>
                  <a:pt x="891137" y="148178"/>
                </a:cubicBezTo>
                <a:cubicBezTo>
                  <a:pt x="904670" y="146030"/>
                  <a:pt x="917056" y="140662"/>
                  <a:pt x="927606" y="143615"/>
                </a:cubicBezTo>
                <a:cubicBezTo>
                  <a:pt x="944120" y="147910"/>
                  <a:pt x="930818" y="169922"/>
                  <a:pt x="936781" y="178780"/>
                </a:cubicBezTo>
                <a:cubicBezTo>
                  <a:pt x="947332" y="176633"/>
                  <a:pt x="955589" y="175022"/>
                  <a:pt x="964075" y="173143"/>
                </a:cubicBezTo>
                <a:cubicBezTo>
                  <a:pt x="959947" y="165359"/>
                  <a:pt x="956506" y="158916"/>
                  <a:pt x="953066" y="152473"/>
                </a:cubicBezTo>
                <a:cubicBezTo>
                  <a:pt x="953983" y="151400"/>
                  <a:pt x="954901" y="150325"/>
                  <a:pt x="955818" y="148983"/>
                </a:cubicBezTo>
                <a:cubicBezTo>
                  <a:pt x="950313" y="147373"/>
                  <a:pt x="944808" y="145762"/>
                  <a:pt x="939074" y="144152"/>
                </a:cubicBezTo>
                <a:cubicBezTo>
                  <a:pt x="941827" y="140124"/>
                  <a:pt x="944120" y="136636"/>
                  <a:pt x="946644" y="133146"/>
                </a:cubicBezTo>
                <a:cubicBezTo>
                  <a:pt x="946185" y="131267"/>
                  <a:pt x="945726" y="129656"/>
                  <a:pt x="945038" y="127777"/>
                </a:cubicBezTo>
                <a:close/>
                <a:moveTo>
                  <a:pt x="1899883" y="691497"/>
                </a:moveTo>
                <a:cubicBezTo>
                  <a:pt x="1901718" y="722636"/>
                  <a:pt x="1932912" y="711362"/>
                  <a:pt x="1936352" y="736596"/>
                </a:cubicBezTo>
                <a:cubicBezTo>
                  <a:pt x="1917774" y="752433"/>
                  <a:pt x="1919150" y="753775"/>
                  <a:pt x="1932224" y="777935"/>
                </a:cubicBezTo>
                <a:cubicBezTo>
                  <a:pt x="1941857" y="795920"/>
                  <a:pt x="1953325" y="787867"/>
                  <a:pt x="1964105" y="786256"/>
                </a:cubicBezTo>
                <a:cubicBezTo>
                  <a:pt x="1979014" y="783841"/>
                  <a:pt x="1988877" y="793772"/>
                  <a:pt x="1999657" y="802363"/>
                </a:cubicBezTo>
                <a:cubicBezTo>
                  <a:pt x="2004015" y="805853"/>
                  <a:pt x="2008602" y="808536"/>
                  <a:pt x="2015024" y="812832"/>
                </a:cubicBezTo>
                <a:cubicBezTo>
                  <a:pt x="2015024" y="802363"/>
                  <a:pt x="2014336" y="797262"/>
                  <a:pt x="2015254" y="792699"/>
                </a:cubicBezTo>
                <a:cubicBezTo>
                  <a:pt x="2016171" y="788404"/>
                  <a:pt x="2018464" y="784646"/>
                  <a:pt x="2020529" y="780083"/>
                </a:cubicBezTo>
                <a:cubicBezTo>
                  <a:pt x="2013419" y="776593"/>
                  <a:pt x="2008143" y="774177"/>
                  <a:pt x="2000804" y="770955"/>
                </a:cubicBezTo>
                <a:cubicBezTo>
                  <a:pt x="2005162" y="762902"/>
                  <a:pt x="2007914" y="757265"/>
                  <a:pt x="2011813" y="750017"/>
                </a:cubicBezTo>
                <a:cubicBezTo>
                  <a:pt x="1999657" y="742232"/>
                  <a:pt x="1988189" y="735253"/>
                  <a:pt x="1976950" y="728273"/>
                </a:cubicBezTo>
                <a:cubicBezTo>
                  <a:pt x="1980849" y="726127"/>
                  <a:pt x="1985207" y="723710"/>
                  <a:pt x="1989336" y="721295"/>
                </a:cubicBezTo>
                <a:cubicBezTo>
                  <a:pt x="1989565" y="719415"/>
                  <a:pt x="1989794" y="717267"/>
                  <a:pt x="1990024" y="715389"/>
                </a:cubicBezTo>
                <a:cubicBezTo>
                  <a:pt x="1979014" y="712167"/>
                  <a:pt x="1968234" y="708409"/>
                  <a:pt x="1957225" y="706262"/>
                </a:cubicBezTo>
                <a:cubicBezTo>
                  <a:pt x="1947591" y="704115"/>
                  <a:pt x="1937499" y="704651"/>
                  <a:pt x="1928095" y="702235"/>
                </a:cubicBezTo>
                <a:cubicBezTo>
                  <a:pt x="1918462" y="699820"/>
                  <a:pt x="1909287" y="694987"/>
                  <a:pt x="1899883" y="691497"/>
                </a:cubicBezTo>
                <a:close/>
                <a:moveTo>
                  <a:pt x="531264" y="1118315"/>
                </a:moveTo>
                <a:cubicBezTo>
                  <a:pt x="518993" y="1123550"/>
                  <a:pt x="513144" y="1131736"/>
                  <a:pt x="510249" y="1141267"/>
                </a:cubicBezTo>
                <a:lnTo>
                  <a:pt x="507506" y="1167057"/>
                </a:lnTo>
                <a:lnTo>
                  <a:pt x="506722" y="1170660"/>
                </a:lnTo>
                <a:lnTo>
                  <a:pt x="507003" y="1171786"/>
                </a:lnTo>
                <a:lnTo>
                  <a:pt x="506951" y="1172270"/>
                </a:lnTo>
                <a:cubicBezTo>
                  <a:pt x="499841" y="1165828"/>
                  <a:pt x="491125" y="1169318"/>
                  <a:pt x="490208" y="1179250"/>
                </a:cubicBezTo>
                <a:cubicBezTo>
                  <a:pt x="488832" y="1191330"/>
                  <a:pt x="487914" y="1203678"/>
                  <a:pt x="486767" y="1217637"/>
                </a:cubicBezTo>
                <a:cubicBezTo>
                  <a:pt x="492272" y="1223005"/>
                  <a:pt x="498465" y="1224348"/>
                  <a:pt x="504658" y="1213879"/>
                </a:cubicBezTo>
                <a:cubicBezTo>
                  <a:pt x="507181" y="1209584"/>
                  <a:pt x="511539" y="1206899"/>
                  <a:pt x="514979" y="1203409"/>
                </a:cubicBezTo>
                <a:cubicBezTo>
                  <a:pt x="519108" y="1222469"/>
                  <a:pt x="507869" y="1231596"/>
                  <a:pt x="498235" y="1238576"/>
                </a:cubicBezTo>
                <a:cubicBezTo>
                  <a:pt x="498235" y="1253608"/>
                  <a:pt x="498235" y="1267030"/>
                  <a:pt x="498235" y="1281526"/>
                </a:cubicBezTo>
                <a:cubicBezTo>
                  <a:pt x="511080" y="1290384"/>
                  <a:pt x="525071" y="1300048"/>
                  <a:pt x="541815" y="1311322"/>
                </a:cubicBezTo>
                <a:cubicBezTo>
                  <a:pt x="541815" y="1313469"/>
                  <a:pt x="541815" y="1320717"/>
                  <a:pt x="541815" y="1328501"/>
                </a:cubicBezTo>
                <a:cubicBezTo>
                  <a:pt x="548696" y="1325281"/>
                  <a:pt x="554889" y="1322328"/>
                  <a:pt x="561082" y="1319644"/>
                </a:cubicBezTo>
                <a:cubicBezTo>
                  <a:pt x="561770" y="1320985"/>
                  <a:pt x="562458" y="1322328"/>
                  <a:pt x="562916" y="1323402"/>
                </a:cubicBezTo>
                <a:cubicBezTo>
                  <a:pt x="557871" y="1330381"/>
                  <a:pt x="552595" y="1337629"/>
                  <a:pt x="547090" y="1345145"/>
                </a:cubicBezTo>
                <a:cubicBezTo>
                  <a:pt x="543879" y="1341924"/>
                  <a:pt x="541356" y="1339509"/>
                  <a:pt x="537916" y="1336019"/>
                </a:cubicBezTo>
                <a:cubicBezTo>
                  <a:pt x="533787" y="1361252"/>
                  <a:pt x="556494" y="1354809"/>
                  <a:pt x="561770" y="1368768"/>
                </a:cubicBezTo>
                <a:cubicBezTo>
                  <a:pt x="562458" y="1342997"/>
                  <a:pt x="584247" y="1358299"/>
                  <a:pt x="589294" y="1344877"/>
                </a:cubicBezTo>
                <a:cubicBezTo>
                  <a:pt x="593422" y="1326355"/>
                  <a:pt x="598697" y="1308101"/>
                  <a:pt x="605349" y="1290384"/>
                </a:cubicBezTo>
                <a:cubicBezTo>
                  <a:pt x="607872" y="1283941"/>
                  <a:pt x="612230" y="1277768"/>
                  <a:pt x="617046" y="1273203"/>
                </a:cubicBezTo>
                <a:cubicBezTo>
                  <a:pt x="633561" y="1256829"/>
                  <a:pt x="645488" y="1237771"/>
                  <a:pt x="646634" y="1211463"/>
                </a:cubicBezTo>
                <a:cubicBezTo>
                  <a:pt x="647552" y="1190525"/>
                  <a:pt x="643194" y="1187036"/>
                  <a:pt x="625074" y="1194552"/>
                </a:cubicBezTo>
                <a:cubicBezTo>
                  <a:pt x="626909" y="1199115"/>
                  <a:pt x="628973" y="1203409"/>
                  <a:pt x="631955" y="1210658"/>
                </a:cubicBezTo>
                <a:cubicBezTo>
                  <a:pt x="625762" y="1209852"/>
                  <a:pt x="621634" y="1209047"/>
                  <a:pt x="617734" y="1208511"/>
                </a:cubicBezTo>
                <a:cubicBezTo>
                  <a:pt x="605808" y="1207436"/>
                  <a:pt x="595257" y="1207436"/>
                  <a:pt x="598468" y="1228106"/>
                </a:cubicBezTo>
                <a:cubicBezTo>
                  <a:pt x="599385" y="1234549"/>
                  <a:pt x="596633" y="1246360"/>
                  <a:pt x="592963" y="1247970"/>
                </a:cubicBezTo>
                <a:cubicBezTo>
                  <a:pt x="583559" y="1252534"/>
                  <a:pt x="571403" y="1257366"/>
                  <a:pt x="562687" y="1253876"/>
                </a:cubicBezTo>
                <a:cubicBezTo>
                  <a:pt x="556035" y="1251460"/>
                  <a:pt x="547778" y="1236159"/>
                  <a:pt x="548466" y="1227570"/>
                </a:cubicBezTo>
                <a:cubicBezTo>
                  <a:pt x="550760" y="1205289"/>
                  <a:pt x="538374" y="1206899"/>
                  <a:pt x="527365" y="1204753"/>
                </a:cubicBezTo>
                <a:cubicBezTo>
                  <a:pt x="523236" y="1203947"/>
                  <a:pt x="518878" y="1203678"/>
                  <a:pt x="514750" y="1202873"/>
                </a:cubicBezTo>
                <a:lnTo>
                  <a:pt x="507003" y="1171786"/>
                </a:lnTo>
                <a:lnTo>
                  <a:pt x="507506" y="1167057"/>
                </a:lnTo>
                <a:lnTo>
                  <a:pt x="509847" y="1156290"/>
                </a:lnTo>
                <a:cubicBezTo>
                  <a:pt x="515696" y="1143481"/>
                  <a:pt x="527996" y="1134220"/>
                  <a:pt x="531264" y="1118315"/>
                </a:cubicBezTo>
                <a:close/>
                <a:moveTo>
                  <a:pt x="404425" y="1453863"/>
                </a:moveTo>
                <a:cubicBezTo>
                  <a:pt x="398691" y="1453058"/>
                  <a:pt x="392498" y="1457621"/>
                  <a:pt x="386305" y="1460037"/>
                </a:cubicBezTo>
                <a:cubicBezTo>
                  <a:pt x="386076" y="1458963"/>
                  <a:pt x="385847" y="1457621"/>
                  <a:pt x="385617" y="1456547"/>
                </a:cubicBezTo>
                <a:cubicBezTo>
                  <a:pt x="381030" y="1457621"/>
                  <a:pt x="376214" y="1457352"/>
                  <a:pt x="372314" y="1459769"/>
                </a:cubicBezTo>
                <a:cubicBezTo>
                  <a:pt x="369791" y="1461379"/>
                  <a:pt x="367039" y="1467017"/>
                  <a:pt x="367727" y="1469970"/>
                </a:cubicBezTo>
                <a:cubicBezTo>
                  <a:pt x="369333" y="1476143"/>
                  <a:pt x="372544" y="1481781"/>
                  <a:pt x="375984" y="1486881"/>
                </a:cubicBezTo>
                <a:cubicBezTo>
                  <a:pt x="376672" y="1487686"/>
                  <a:pt x="383553" y="1485271"/>
                  <a:pt x="384471" y="1482586"/>
                </a:cubicBezTo>
                <a:cubicBezTo>
                  <a:pt x="392728" y="1463795"/>
                  <a:pt x="397544" y="1471580"/>
                  <a:pt x="404655" y="1483928"/>
                </a:cubicBezTo>
                <a:cubicBezTo>
                  <a:pt x="407178" y="1488222"/>
                  <a:pt x="414976" y="1488222"/>
                  <a:pt x="420251" y="1490102"/>
                </a:cubicBezTo>
                <a:cubicBezTo>
                  <a:pt x="421169" y="1481244"/>
                  <a:pt x="424380" y="1471043"/>
                  <a:pt x="421857" y="1463795"/>
                </a:cubicBezTo>
                <a:cubicBezTo>
                  <a:pt x="420022" y="1458426"/>
                  <a:pt x="410848" y="1454400"/>
                  <a:pt x="404425" y="1453863"/>
                </a:cubicBezTo>
                <a:close/>
                <a:moveTo>
                  <a:pt x="422087" y="1629690"/>
                </a:moveTo>
                <a:cubicBezTo>
                  <a:pt x="414288" y="1628885"/>
                  <a:pt x="406719" y="1632374"/>
                  <a:pt x="393875" y="1635596"/>
                </a:cubicBezTo>
                <a:cubicBezTo>
                  <a:pt x="400755" y="1644723"/>
                  <a:pt x="404196" y="1649018"/>
                  <a:pt x="409471" y="1655729"/>
                </a:cubicBezTo>
                <a:cubicBezTo>
                  <a:pt x="409930" y="1646333"/>
                  <a:pt x="410160" y="1641770"/>
                  <a:pt x="410618" y="1633179"/>
                </a:cubicBezTo>
                <a:cubicBezTo>
                  <a:pt x="417270" y="1640427"/>
                  <a:pt x="420939" y="1644455"/>
                  <a:pt x="424610" y="1648750"/>
                </a:cubicBezTo>
                <a:cubicBezTo>
                  <a:pt x="425986" y="1647945"/>
                  <a:pt x="427133" y="1647138"/>
                  <a:pt x="428509" y="1646333"/>
                </a:cubicBezTo>
                <a:cubicBezTo>
                  <a:pt x="426444" y="1640427"/>
                  <a:pt x="424380" y="1629690"/>
                  <a:pt x="422087" y="1629690"/>
                </a:cubicBezTo>
                <a:close/>
                <a:moveTo>
                  <a:pt x="84462" y="1287431"/>
                </a:moveTo>
                <a:cubicBezTo>
                  <a:pt x="73223" y="1296558"/>
                  <a:pt x="62213" y="1305685"/>
                  <a:pt x="48681" y="1316422"/>
                </a:cubicBezTo>
                <a:cubicBezTo>
                  <a:pt x="54874" y="1320985"/>
                  <a:pt x="59461" y="1324475"/>
                  <a:pt x="64048" y="1327965"/>
                </a:cubicBezTo>
                <a:cubicBezTo>
                  <a:pt x="72305" y="1314812"/>
                  <a:pt x="79645" y="1303269"/>
                  <a:pt x="86755" y="1291726"/>
                </a:cubicBezTo>
                <a:cubicBezTo>
                  <a:pt x="86067" y="1290384"/>
                  <a:pt x="85150" y="1288774"/>
                  <a:pt x="84462" y="1287431"/>
                </a:cubicBezTo>
                <a:close/>
                <a:moveTo>
                  <a:pt x="40653" y="1458963"/>
                </a:moveTo>
                <a:cubicBezTo>
                  <a:pt x="35836" y="1466748"/>
                  <a:pt x="31249" y="1474533"/>
                  <a:pt x="26432" y="1482586"/>
                </a:cubicBezTo>
                <a:cubicBezTo>
                  <a:pt x="27579" y="1483928"/>
                  <a:pt x="28726" y="1485002"/>
                  <a:pt x="29643" y="1486344"/>
                </a:cubicBezTo>
                <a:cubicBezTo>
                  <a:pt x="34690" y="1485002"/>
                  <a:pt x="39965" y="1483928"/>
                  <a:pt x="46158" y="1482318"/>
                </a:cubicBezTo>
                <a:cubicBezTo>
                  <a:pt x="45699" y="1474533"/>
                  <a:pt x="45240" y="1467554"/>
                  <a:pt x="44781" y="1460843"/>
                </a:cubicBezTo>
                <a:cubicBezTo>
                  <a:pt x="43405" y="1460305"/>
                  <a:pt x="42029" y="1459499"/>
                  <a:pt x="40653" y="1458963"/>
                </a:cubicBezTo>
                <a:close/>
                <a:moveTo>
                  <a:pt x="178272" y="2087646"/>
                </a:moveTo>
                <a:cubicBezTo>
                  <a:pt x="171161" y="2089793"/>
                  <a:pt x="164739" y="2091942"/>
                  <a:pt x="153730" y="2095430"/>
                </a:cubicBezTo>
                <a:cubicBezTo>
                  <a:pt x="159693" y="2101068"/>
                  <a:pt x="164051" y="2108316"/>
                  <a:pt x="166804" y="2107510"/>
                </a:cubicBezTo>
                <a:cubicBezTo>
                  <a:pt x="174143" y="2105363"/>
                  <a:pt x="182400" y="2101068"/>
                  <a:pt x="178272" y="2087646"/>
                </a:cubicBezTo>
                <a:close/>
                <a:moveTo>
                  <a:pt x="252127" y="2127374"/>
                </a:moveTo>
                <a:cubicBezTo>
                  <a:pt x="245017" y="2133549"/>
                  <a:pt x="237448" y="2138917"/>
                  <a:pt x="231255" y="2146165"/>
                </a:cubicBezTo>
                <a:cubicBezTo>
                  <a:pt x="230108" y="2147508"/>
                  <a:pt x="234007" y="2157440"/>
                  <a:pt x="237219" y="2160930"/>
                </a:cubicBezTo>
                <a:cubicBezTo>
                  <a:pt x="242723" y="2166835"/>
                  <a:pt x="247999" y="2178378"/>
                  <a:pt x="256715" y="2170057"/>
                </a:cubicBezTo>
                <a:cubicBezTo>
                  <a:pt x="251439" y="2161467"/>
                  <a:pt x="246852" y="2153682"/>
                  <a:pt x="242494" y="2146165"/>
                </a:cubicBezTo>
                <a:cubicBezTo>
                  <a:pt x="248228" y="2141602"/>
                  <a:pt x="252127" y="2138381"/>
                  <a:pt x="256026" y="2135159"/>
                </a:cubicBezTo>
                <a:cubicBezTo>
                  <a:pt x="254650" y="2132476"/>
                  <a:pt x="253503" y="2130059"/>
                  <a:pt x="252127" y="2127374"/>
                </a:cubicBezTo>
                <a:close/>
                <a:moveTo>
                  <a:pt x="245246" y="2180257"/>
                </a:moveTo>
                <a:cubicBezTo>
                  <a:pt x="244787" y="2189384"/>
                  <a:pt x="244558" y="2199853"/>
                  <a:pt x="248228" y="2202269"/>
                </a:cubicBezTo>
                <a:cubicBezTo>
                  <a:pt x="257861" y="2208174"/>
                  <a:pt x="269100" y="2213812"/>
                  <a:pt x="279651" y="2213812"/>
                </a:cubicBezTo>
                <a:cubicBezTo>
                  <a:pt x="293183" y="2213812"/>
                  <a:pt x="298000" y="2196095"/>
                  <a:pt x="288596" y="2184284"/>
                </a:cubicBezTo>
                <a:cubicBezTo>
                  <a:pt x="286303" y="2181331"/>
                  <a:pt x="281256" y="2179721"/>
                  <a:pt x="277587" y="2180257"/>
                </a:cubicBezTo>
                <a:cubicBezTo>
                  <a:pt x="275522" y="2180526"/>
                  <a:pt x="273687" y="2186164"/>
                  <a:pt x="272311" y="2189652"/>
                </a:cubicBezTo>
                <a:cubicBezTo>
                  <a:pt x="270476" y="2194485"/>
                  <a:pt x="269788" y="2199585"/>
                  <a:pt x="267953" y="2204148"/>
                </a:cubicBezTo>
                <a:cubicBezTo>
                  <a:pt x="267724" y="2204954"/>
                  <a:pt x="263825" y="2203611"/>
                  <a:pt x="261531" y="2203075"/>
                </a:cubicBezTo>
                <a:cubicBezTo>
                  <a:pt x="262678" y="2197438"/>
                  <a:pt x="263825" y="2192068"/>
                  <a:pt x="265431" y="2185089"/>
                </a:cubicBezTo>
                <a:cubicBezTo>
                  <a:pt x="258320" y="2189922"/>
                  <a:pt x="250292" y="2195827"/>
                  <a:pt x="245246" y="2180257"/>
                </a:cubicBezTo>
                <a:close/>
                <a:moveTo>
                  <a:pt x="325065" y="2218107"/>
                </a:moveTo>
                <a:cubicBezTo>
                  <a:pt x="315661" y="2224818"/>
                  <a:pt x="306257" y="2231797"/>
                  <a:pt x="295936" y="2239314"/>
                </a:cubicBezTo>
                <a:cubicBezTo>
                  <a:pt x="298230" y="2243340"/>
                  <a:pt x="300523" y="2247367"/>
                  <a:pt x="303276" y="2252467"/>
                </a:cubicBezTo>
                <a:cubicBezTo>
                  <a:pt x="312221" y="2242535"/>
                  <a:pt x="320478" y="2233409"/>
                  <a:pt x="328735" y="2224281"/>
                </a:cubicBezTo>
                <a:cubicBezTo>
                  <a:pt x="327588" y="2222133"/>
                  <a:pt x="326212" y="2219987"/>
                  <a:pt x="325065" y="2218107"/>
                </a:cubicBezTo>
                <a:close/>
                <a:moveTo>
                  <a:pt x="344561" y="2244145"/>
                </a:moveTo>
                <a:cubicBezTo>
                  <a:pt x="344332" y="2244145"/>
                  <a:pt x="342726" y="2250051"/>
                  <a:pt x="343415" y="2252199"/>
                </a:cubicBezTo>
                <a:cubicBezTo>
                  <a:pt x="350295" y="2274211"/>
                  <a:pt x="370250" y="2281996"/>
                  <a:pt x="386994" y="2269916"/>
                </a:cubicBezTo>
                <a:cubicBezTo>
                  <a:pt x="383553" y="2262399"/>
                  <a:pt x="381948" y="2252199"/>
                  <a:pt x="378048" y="2250588"/>
                </a:cubicBezTo>
                <a:cubicBezTo>
                  <a:pt x="367498" y="2246293"/>
                  <a:pt x="355800" y="2245756"/>
                  <a:pt x="344561" y="2244145"/>
                </a:cubicBezTo>
                <a:close/>
                <a:moveTo>
                  <a:pt x="290431" y="2289243"/>
                </a:moveTo>
                <a:cubicBezTo>
                  <a:pt x="289284" y="2289780"/>
                  <a:pt x="287908" y="2290048"/>
                  <a:pt x="286761" y="2290586"/>
                </a:cubicBezTo>
                <a:cubicBezTo>
                  <a:pt x="287220" y="2294880"/>
                  <a:pt x="286991" y="2302396"/>
                  <a:pt x="288596" y="2302934"/>
                </a:cubicBezTo>
                <a:cubicBezTo>
                  <a:pt x="297312" y="2306424"/>
                  <a:pt x="306487" y="2308034"/>
                  <a:pt x="318184" y="2310987"/>
                </a:cubicBezTo>
                <a:cubicBezTo>
                  <a:pt x="315891" y="2303739"/>
                  <a:pt x="314515" y="2299444"/>
                  <a:pt x="312909" y="2294612"/>
                </a:cubicBezTo>
                <a:cubicBezTo>
                  <a:pt x="309927" y="2296491"/>
                  <a:pt x="307863" y="2297297"/>
                  <a:pt x="306257" y="2298370"/>
                </a:cubicBezTo>
                <a:cubicBezTo>
                  <a:pt x="303964" y="2299981"/>
                  <a:pt x="301899" y="2301860"/>
                  <a:pt x="299376" y="2303739"/>
                </a:cubicBezTo>
                <a:cubicBezTo>
                  <a:pt x="295936" y="2298370"/>
                  <a:pt x="293183" y="2293807"/>
                  <a:pt x="290431" y="2289243"/>
                </a:cubicBezTo>
                <a:close/>
                <a:moveTo>
                  <a:pt x="319331" y="2340112"/>
                </a:moveTo>
                <a:cubicBezTo>
                  <a:pt x="313654" y="2339575"/>
                  <a:pt x="308092" y="2341320"/>
                  <a:pt x="303505" y="2350179"/>
                </a:cubicBezTo>
                <a:cubicBezTo>
                  <a:pt x="313597" y="2357695"/>
                  <a:pt x="322542" y="2364405"/>
                  <a:pt x="333093" y="2372191"/>
                </a:cubicBezTo>
                <a:cubicBezTo>
                  <a:pt x="316808" y="2385076"/>
                  <a:pt x="303046" y="2395813"/>
                  <a:pt x="289055" y="2407088"/>
                </a:cubicBezTo>
                <a:cubicBezTo>
                  <a:pt x="308551" y="2425073"/>
                  <a:pt x="317267" y="2394740"/>
                  <a:pt x="332176" y="2397156"/>
                </a:cubicBezTo>
                <a:cubicBezTo>
                  <a:pt x="334240" y="2407088"/>
                  <a:pt x="336304" y="2416483"/>
                  <a:pt x="338368" y="2425878"/>
                </a:cubicBezTo>
                <a:cubicBezTo>
                  <a:pt x="340433" y="2425878"/>
                  <a:pt x="342497" y="2425610"/>
                  <a:pt x="344791" y="2425610"/>
                </a:cubicBezTo>
                <a:cubicBezTo>
                  <a:pt x="347314" y="2414067"/>
                  <a:pt x="349607" y="2402525"/>
                  <a:pt x="352130" y="2390713"/>
                </a:cubicBezTo>
                <a:cubicBezTo>
                  <a:pt x="354424" y="2379439"/>
                  <a:pt x="356947" y="2368433"/>
                  <a:pt x="359699" y="2355279"/>
                </a:cubicBezTo>
                <a:cubicBezTo>
                  <a:pt x="353965" y="2360379"/>
                  <a:pt x="349837" y="2363869"/>
                  <a:pt x="344332" y="2368970"/>
                </a:cubicBezTo>
                <a:cubicBezTo>
                  <a:pt x="341121" y="2359842"/>
                  <a:pt x="338598" y="2352058"/>
                  <a:pt x="335845" y="2343736"/>
                </a:cubicBezTo>
                <a:cubicBezTo>
                  <a:pt x="330799" y="2343468"/>
                  <a:pt x="325008" y="2340650"/>
                  <a:pt x="319331" y="2340112"/>
                </a:cubicBezTo>
                <a:close/>
                <a:moveTo>
                  <a:pt x="175060" y="2426148"/>
                </a:moveTo>
                <a:cubicBezTo>
                  <a:pt x="170244" y="2430979"/>
                  <a:pt x="165198" y="2435810"/>
                  <a:pt x="159693" y="2441180"/>
                </a:cubicBezTo>
                <a:cubicBezTo>
                  <a:pt x="166804" y="2443327"/>
                  <a:pt x="172538" y="2444938"/>
                  <a:pt x="178731" y="2446817"/>
                </a:cubicBezTo>
                <a:cubicBezTo>
                  <a:pt x="174143" y="2460239"/>
                  <a:pt x="170244" y="2471245"/>
                  <a:pt x="166574" y="2482251"/>
                </a:cubicBezTo>
                <a:cubicBezTo>
                  <a:pt x="164739" y="2487619"/>
                  <a:pt x="161070" y="2494062"/>
                  <a:pt x="162446" y="2498088"/>
                </a:cubicBezTo>
                <a:cubicBezTo>
                  <a:pt x="166804" y="2510705"/>
                  <a:pt x="172079" y="2523053"/>
                  <a:pt x="178960" y="2533790"/>
                </a:cubicBezTo>
                <a:cubicBezTo>
                  <a:pt x="183088" y="2540233"/>
                  <a:pt x="188593" y="2549628"/>
                  <a:pt x="195933" y="2532985"/>
                </a:cubicBezTo>
                <a:cubicBezTo>
                  <a:pt x="203043" y="2516878"/>
                  <a:pt x="219787" y="2515805"/>
                  <a:pt x="233549" y="2518490"/>
                </a:cubicBezTo>
                <a:cubicBezTo>
                  <a:pt x="240659" y="2519832"/>
                  <a:pt x="246393" y="2529764"/>
                  <a:pt x="252815" y="2535938"/>
                </a:cubicBezTo>
                <a:cubicBezTo>
                  <a:pt x="252127" y="2538086"/>
                  <a:pt x="251210" y="2540233"/>
                  <a:pt x="250521" y="2542380"/>
                </a:cubicBezTo>
                <a:cubicBezTo>
                  <a:pt x="258320" y="2541038"/>
                  <a:pt x="266348" y="2539428"/>
                  <a:pt x="274834" y="2537817"/>
                </a:cubicBezTo>
                <a:cubicBezTo>
                  <a:pt x="279651" y="2577009"/>
                  <a:pt x="311074" y="2559829"/>
                  <a:pt x="330341" y="2574056"/>
                </a:cubicBezTo>
                <a:cubicBezTo>
                  <a:pt x="324836" y="2576204"/>
                  <a:pt x="319102" y="2578621"/>
                  <a:pt x="313597" y="2580767"/>
                </a:cubicBezTo>
                <a:cubicBezTo>
                  <a:pt x="313367" y="2582647"/>
                  <a:pt x="313367" y="2584257"/>
                  <a:pt x="313138" y="2586137"/>
                </a:cubicBezTo>
                <a:cubicBezTo>
                  <a:pt x="328735" y="2593921"/>
                  <a:pt x="345937" y="2592847"/>
                  <a:pt x="365204" y="2596337"/>
                </a:cubicBezTo>
                <a:cubicBezTo>
                  <a:pt x="358552" y="2579157"/>
                  <a:pt x="352818" y="2564661"/>
                  <a:pt x="346396" y="2548286"/>
                </a:cubicBezTo>
                <a:cubicBezTo>
                  <a:pt x="368644" y="2546944"/>
                  <a:pt x="369562" y="2545333"/>
                  <a:pt x="364057" y="2528422"/>
                </a:cubicBezTo>
                <a:cubicBezTo>
                  <a:pt x="347084" y="2539160"/>
                  <a:pt x="339744" y="2539697"/>
                  <a:pt x="336533" y="2527616"/>
                </a:cubicBezTo>
                <a:cubicBezTo>
                  <a:pt x="332176" y="2510705"/>
                  <a:pt x="323460" y="2514732"/>
                  <a:pt x="313597" y="2519027"/>
                </a:cubicBezTo>
                <a:cubicBezTo>
                  <a:pt x="314055" y="2512047"/>
                  <a:pt x="314285" y="2506947"/>
                  <a:pt x="314744" y="2501846"/>
                </a:cubicBezTo>
                <a:cubicBezTo>
                  <a:pt x="313367" y="2501041"/>
                  <a:pt x="311762" y="2499967"/>
                  <a:pt x="310386" y="2499162"/>
                </a:cubicBezTo>
                <a:cubicBezTo>
                  <a:pt x="308092" y="2503726"/>
                  <a:pt x="306028" y="2508021"/>
                  <a:pt x="303734" y="2512584"/>
                </a:cubicBezTo>
                <a:cubicBezTo>
                  <a:pt x="302587" y="2515000"/>
                  <a:pt x="300982" y="2519027"/>
                  <a:pt x="299835" y="2518758"/>
                </a:cubicBezTo>
                <a:cubicBezTo>
                  <a:pt x="297312" y="2518758"/>
                  <a:pt x="293871" y="2516878"/>
                  <a:pt x="292725" y="2514732"/>
                </a:cubicBezTo>
                <a:cubicBezTo>
                  <a:pt x="286991" y="2503457"/>
                  <a:pt x="281944" y="2491915"/>
                  <a:pt x="276440" y="2479566"/>
                </a:cubicBezTo>
                <a:cubicBezTo>
                  <a:pt x="275752" y="2486545"/>
                  <a:pt x="275293" y="2492451"/>
                  <a:pt x="274605" y="2498356"/>
                </a:cubicBezTo>
                <a:cubicBezTo>
                  <a:pt x="273458" y="2497015"/>
                  <a:pt x="272541" y="2495673"/>
                  <a:pt x="271394" y="2494330"/>
                </a:cubicBezTo>
                <a:cubicBezTo>
                  <a:pt x="267724" y="2496209"/>
                  <a:pt x="263595" y="2497283"/>
                  <a:pt x="260614" y="2499967"/>
                </a:cubicBezTo>
                <a:cubicBezTo>
                  <a:pt x="251669" y="2507216"/>
                  <a:pt x="245246" y="2509094"/>
                  <a:pt x="242953" y="2492988"/>
                </a:cubicBezTo>
                <a:cubicBezTo>
                  <a:pt x="240430" y="2475271"/>
                  <a:pt x="231714" y="2466145"/>
                  <a:pt x="215658" y="2466413"/>
                </a:cubicBezTo>
                <a:cubicBezTo>
                  <a:pt x="210383" y="2466413"/>
                  <a:pt x="204878" y="2463997"/>
                  <a:pt x="199603" y="2462655"/>
                </a:cubicBezTo>
                <a:cubicBezTo>
                  <a:pt x="203502" y="2438227"/>
                  <a:pt x="203502" y="2438227"/>
                  <a:pt x="175060" y="2426148"/>
                </a:cubicBezTo>
                <a:close/>
                <a:moveTo>
                  <a:pt x="452821" y="2452991"/>
                </a:moveTo>
                <a:cubicBezTo>
                  <a:pt x="454656" y="2468828"/>
                  <a:pt x="454198" y="2481177"/>
                  <a:pt x="457867" y="2491377"/>
                </a:cubicBezTo>
                <a:cubicBezTo>
                  <a:pt x="467960" y="2521175"/>
                  <a:pt x="463143" y="2531912"/>
                  <a:pt x="436307" y="2535938"/>
                </a:cubicBezTo>
                <a:cubicBezTo>
                  <a:pt x="431490" y="2537012"/>
                  <a:pt x="427133" y="2540770"/>
                  <a:pt x="422545" y="2542918"/>
                </a:cubicBezTo>
                <a:cubicBezTo>
                  <a:pt x="423233" y="2545065"/>
                  <a:pt x="423921" y="2546944"/>
                  <a:pt x="424610" y="2549091"/>
                </a:cubicBezTo>
                <a:cubicBezTo>
                  <a:pt x="428050" y="2548018"/>
                  <a:pt x="431261" y="2546944"/>
                  <a:pt x="434701" y="2545602"/>
                </a:cubicBezTo>
                <a:cubicBezTo>
                  <a:pt x="439060" y="2543992"/>
                  <a:pt x="445023" y="2538892"/>
                  <a:pt x="447317" y="2540770"/>
                </a:cubicBezTo>
                <a:cubicBezTo>
                  <a:pt x="461078" y="2551508"/>
                  <a:pt x="470482" y="2538622"/>
                  <a:pt x="481721" y="2534596"/>
                </a:cubicBezTo>
                <a:cubicBezTo>
                  <a:pt x="478510" y="2529227"/>
                  <a:pt x="475987" y="2524664"/>
                  <a:pt x="472317" y="2518490"/>
                </a:cubicBezTo>
                <a:cubicBezTo>
                  <a:pt x="477822" y="2517417"/>
                  <a:pt x="481492" y="2516878"/>
                  <a:pt x="485391" y="2516342"/>
                </a:cubicBezTo>
                <a:cubicBezTo>
                  <a:pt x="484244" y="2515268"/>
                  <a:pt x="483097" y="2514195"/>
                  <a:pt x="481950" y="2513390"/>
                </a:cubicBezTo>
                <a:cubicBezTo>
                  <a:pt x="487914" y="2500505"/>
                  <a:pt x="493878" y="2487619"/>
                  <a:pt x="500988" y="2471781"/>
                </a:cubicBezTo>
                <a:cubicBezTo>
                  <a:pt x="481492" y="2484399"/>
                  <a:pt x="471400" y="2461312"/>
                  <a:pt x="452821" y="2452991"/>
                </a:cubicBezTo>
                <a:close/>
                <a:moveTo>
                  <a:pt x="536539" y="2502652"/>
                </a:moveTo>
                <a:cubicBezTo>
                  <a:pt x="528971" y="2503726"/>
                  <a:pt x="520943" y="2503994"/>
                  <a:pt x="514291" y="2508021"/>
                </a:cubicBezTo>
                <a:cubicBezTo>
                  <a:pt x="505575" y="2513390"/>
                  <a:pt x="498235" y="2521443"/>
                  <a:pt x="490208" y="2528422"/>
                </a:cubicBezTo>
                <a:cubicBezTo>
                  <a:pt x="489978" y="2529496"/>
                  <a:pt x="489978" y="2530838"/>
                  <a:pt x="489749" y="2531912"/>
                </a:cubicBezTo>
                <a:cubicBezTo>
                  <a:pt x="505805" y="2526811"/>
                  <a:pt x="521860" y="2522248"/>
                  <a:pt x="537686" y="2516610"/>
                </a:cubicBezTo>
                <a:cubicBezTo>
                  <a:pt x="539292" y="2516073"/>
                  <a:pt x="540897" y="2511510"/>
                  <a:pt x="540668" y="2509094"/>
                </a:cubicBezTo>
                <a:cubicBezTo>
                  <a:pt x="540439" y="2506679"/>
                  <a:pt x="537686" y="2502384"/>
                  <a:pt x="536539" y="2502652"/>
                </a:cubicBezTo>
                <a:close/>
                <a:moveTo>
                  <a:pt x="558616" y="2529027"/>
                </a:moveTo>
                <a:cubicBezTo>
                  <a:pt x="555405" y="2529295"/>
                  <a:pt x="553169" y="2533121"/>
                  <a:pt x="548237" y="2542112"/>
                </a:cubicBezTo>
                <a:cubicBezTo>
                  <a:pt x="556035" y="2550166"/>
                  <a:pt x="562916" y="2557414"/>
                  <a:pt x="569797" y="2564393"/>
                </a:cubicBezTo>
                <a:cubicBezTo>
                  <a:pt x="562458" y="2568956"/>
                  <a:pt x="558100" y="2572983"/>
                  <a:pt x="553054" y="2574863"/>
                </a:cubicBezTo>
                <a:cubicBezTo>
                  <a:pt x="548466" y="2576741"/>
                  <a:pt x="542273" y="2578889"/>
                  <a:pt x="538374" y="2576741"/>
                </a:cubicBezTo>
                <a:cubicBezTo>
                  <a:pt x="528971" y="2571371"/>
                  <a:pt x="525989" y="2578621"/>
                  <a:pt x="525300" y="2585599"/>
                </a:cubicBezTo>
                <a:cubicBezTo>
                  <a:pt x="525071" y="2589357"/>
                  <a:pt x="530805" y="2596605"/>
                  <a:pt x="534475" y="2597411"/>
                </a:cubicBezTo>
                <a:cubicBezTo>
                  <a:pt x="544109" y="2599021"/>
                  <a:pt x="553971" y="2597948"/>
                  <a:pt x="563605" y="2597948"/>
                </a:cubicBezTo>
                <a:cubicBezTo>
                  <a:pt x="559935" y="2589895"/>
                  <a:pt x="553971" y="2582109"/>
                  <a:pt x="569797" y="2581841"/>
                </a:cubicBezTo>
                <a:cubicBezTo>
                  <a:pt x="575302" y="2581841"/>
                  <a:pt x="583100" y="2571371"/>
                  <a:pt x="585853" y="2563855"/>
                </a:cubicBezTo>
                <a:cubicBezTo>
                  <a:pt x="589982" y="2552313"/>
                  <a:pt x="587000" y="2544528"/>
                  <a:pt x="574844" y="2537281"/>
                </a:cubicBezTo>
                <a:cubicBezTo>
                  <a:pt x="566013" y="2532046"/>
                  <a:pt x="561827" y="2528757"/>
                  <a:pt x="558616" y="2529027"/>
                </a:cubicBezTo>
                <a:close/>
                <a:moveTo>
                  <a:pt x="309239" y="2458091"/>
                </a:moveTo>
                <a:cubicBezTo>
                  <a:pt x="306716" y="2469635"/>
                  <a:pt x="304652" y="2479029"/>
                  <a:pt x="302587" y="2488425"/>
                </a:cubicBezTo>
                <a:cubicBezTo>
                  <a:pt x="304193" y="2488693"/>
                  <a:pt x="306028" y="2488962"/>
                  <a:pt x="307633" y="2489230"/>
                </a:cubicBezTo>
                <a:cubicBezTo>
                  <a:pt x="319560" y="2469635"/>
                  <a:pt x="319560" y="2469635"/>
                  <a:pt x="309239" y="2458091"/>
                </a:cubicBezTo>
                <a:close/>
                <a:moveTo>
                  <a:pt x="400526" y="2466681"/>
                </a:moveTo>
                <a:cubicBezTo>
                  <a:pt x="389746" y="2470171"/>
                  <a:pt x="377819" y="2490572"/>
                  <a:pt x="359011" y="2475539"/>
                </a:cubicBezTo>
                <a:cubicBezTo>
                  <a:pt x="366810" y="2488157"/>
                  <a:pt x="374608" y="2500773"/>
                  <a:pt x="384012" y="2516342"/>
                </a:cubicBezTo>
                <a:cubicBezTo>
                  <a:pt x="389516" y="2510168"/>
                  <a:pt x="395021" y="2503457"/>
                  <a:pt x="403966" y="2493256"/>
                </a:cubicBezTo>
                <a:cubicBezTo>
                  <a:pt x="412682" y="2495403"/>
                  <a:pt x="426215" y="2499162"/>
                  <a:pt x="442500" y="2503726"/>
                </a:cubicBezTo>
                <a:cubicBezTo>
                  <a:pt x="436537" y="2494330"/>
                  <a:pt x="433096" y="2485204"/>
                  <a:pt x="427133" y="2480102"/>
                </a:cubicBezTo>
                <a:cubicBezTo>
                  <a:pt x="420251" y="2474198"/>
                  <a:pt x="411306" y="2471781"/>
                  <a:pt x="400526" y="2466681"/>
                </a:cubicBezTo>
                <a:close/>
                <a:moveTo>
                  <a:pt x="402132" y="2509362"/>
                </a:moveTo>
                <a:cubicBezTo>
                  <a:pt x="400526" y="2509900"/>
                  <a:pt x="398921" y="2510437"/>
                  <a:pt x="397315" y="2510974"/>
                </a:cubicBezTo>
                <a:cubicBezTo>
                  <a:pt x="398691" y="2516878"/>
                  <a:pt x="398921" y="2526811"/>
                  <a:pt x="401902" y="2528154"/>
                </a:cubicBezTo>
                <a:cubicBezTo>
                  <a:pt x="407178" y="2530569"/>
                  <a:pt x="414288" y="2527886"/>
                  <a:pt x="420481" y="2527348"/>
                </a:cubicBezTo>
                <a:cubicBezTo>
                  <a:pt x="420251" y="2526006"/>
                  <a:pt x="420251" y="2524396"/>
                  <a:pt x="420022" y="2523053"/>
                </a:cubicBezTo>
                <a:cubicBezTo>
                  <a:pt x="413829" y="2518758"/>
                  <a:pt x="407866" y="2514195"/>
                  <a:pt x="402132" y="2509362"/>
                </a:cubicBezTo>
                <a:close/>
                <a:moveTo>
                  <a:pt x="798474" y="2775922"/>
                </a:moveTo>
                <a:cubicBezTo>
                  <a:pt x="795722" y="2774311"/>
                  <a:pt x="790217" y="2778069"/>
                  <a:pt x="786547" y="2780754"/>
                </a:cubicBezTo>
                <a:cubicBezTo>
                  <a:pt x="781960" y="2784244"/>
                  <a:pt x="778290" y="2788807"/>
                  <a:pt x="774391" y="2792833"/>
                </a:cubicBezTo>
                <a:cubicBezTo>
                  <a:pt x="776684" y="2801424"/>
                  <a:pt x="778978" y="2809745"/>
                  <a:pt x="781501" y="2818873"/>
                </a:cubicBezTo>
                <a:cubicBezTo>
                  <a:pt x="787923" y="2812967"/>
                  <a:pt x="793199" y="2807867"/>
                  <a:pt x="798474" y="2802766"/>
                </a:cubicBezTo>
                <a:cubicBezTo>
                  <a:pt x="796868" y="2801156"/>
                  <a:pt x="795034" y="2799276"/>
                  <a:pt x="792969" y="2797129"/>
                </a:cubicBezTo>
                <a:cubicBezTo>
                  <a:pt x="797786" y="2794176"/>
                  <a:pt x="804437" y="2791760"/>
                  <a:pt x="804437" y="2789344"/>
                </a:cubicBezTo>
                <a:cubicBezTo>
                  <a:pt x="804437" y="2784780"/>
                  <a:pt x="801914" y="2777801"/>
                  <a:pt x="798474" y="2775922"/>
                </a:cubicBezTo>
                <a:close/>
                <a:moveTo>
                  <a:pt x="1043436" y="3080332"/>
                </a:moveTo>
                <a:cubicBezTo>
                  <a:pt x="1049628" y="3101538"/>
                  <a:pt x="1083115" y="3113618"/>
                  <a:pt x="1103987" y="3101001"/>
                </a:cubicBezTo>
                <a:cubicBezTo>
                  <a:pt x="1082886" y="3093753"/>
                  <a:pt x="1063390" y="3087042"/>
                  <a:pt x="1043436" y="3080332"/>
                </a:cubicBezTo>
                <a:close/>
                <a:moveTo>
                  <a:pt x="1632903" y="44561"/>
                </a:moveTo>
                <a:cubicBezTo>
                  <a:pt x="1621893" y="44561"/>
                  <a:pt x="1616618" y="53151"/>
                  <a:pt x="1618453" y="67379"/>
                </a:cubicBezTo>
                <a:cubicBezTo>
                  <a:pt x="1613866" y="67379"/>
                  <a:pt x="1608131" y="65499"/>
                  <a:pt x="1604691" y="67647"/>
                </a:cubicBezTo>
                <a:cubicBezTo>
                  <a:pt x="1593223" y="75431"/>
                  <a:pt x="1583130" y="72478"/>
                  <a:pt x="1570974" y="68452"/>
                </a:cubicBezTo>
                <a:cubicBezTo>
                  <a:pt x="1554919" y="63083"/>
                  <a:pt x="1542304" y="38655"/>
                  <a:pt x="1521432" y="56373"/>
                </a:cubicBezTo>
                <a:cubicBezTo>
                  <a:pt x="1523496" y="60131"/>
                  <a:pt x="1525789" y="64157"/>
                  <a:pt x="1527395" y="67109"/>
                </a:cubicBezTo>
                <a:cubicBezTo>
                  <a:pt x="1521890" y="74357"/>
                  <a:pt x="1517073" y="80800"/>
                  <a:pt x="1509963" y="90196"/>
                </a:cubicBezTo>
                <a:cubicBezTo>
                  <a:pt x="1527854" y="92342"/>
                  <a:pt x="1542992" y="90196"/>
                  <a:pt x="1554689" y="96370"/>
                </a:cubicBezTo>
                <a:cubicBezTo>
                  <a:pt x="1566387" y="102543"/>
                  <a:pt x="1574644" y="117308"/>
                  <a:pt x="1586342" y="130730"/>
                </a:cubicBezTo>
                <a:cubicBezTo>
                  <a:pt x="1594828" y="122945"/>
                  <a:pt x="1603773" y="114624"/>
                  <a:pt x="1612718" y="106570"/>
                </a:cubicBezTo>
                <a:cubicBezTo>
                  <a:pt x="1623040" y="97175"/>
                  <a:pt x="1633361" y="97175"/>
                  <a:pt x="1644829" y="104423"/>
                </a:cubicBezTo>
                <a:cubicBezTo>
                  <a:pt x="1640013" y="110060"/>
                  <a:pt x="1635884" y="114892"/>
                  <a:pt x="1631985" y="119455"/>
                </a:cubicBezTo>
                <a:cubicBezTo>
                  <a:pt x="1632903" y="120797"/>
                  <a:pt x="1633591" y="121872"/>
                  <a:pt x="1634508" y="123213"/>
                </a:cubicBezTo>
                <a:cubicBezTo>
                  <a:pt x="1647811" y="114892"/>
                  <a:pt x="1658591" y="97712"/>
                  <a:pt x="1676252" y="103886"/>
                </a:cubicBezTo>
                <a:cubicBezTo>
                  <a:pt x="1683363" y="106301"/>
                  <a:pt x="1690473" y="113281"/>
                  <a:pt x="1697354" y="112744"/>
                </a:cubicBezTo>
                <a:cubicBezTo>
                  <a:pt x="1710428" y="111402"/>
                  <a:pt x="1721667" y="114624"/>
                  <a:pt x="1734511" y="118650"/>
                </a:cubicBezTo>
                <a:cubicBezTo>
                  <a:pt x="1764558" y="128582"/>
                  <a:pt x="1796440" y="132878"/>
                  <a:pt x="1827633" y="137173"/>
                </a:cubicBezTo>
                <a:cubicBezTo>
                  <a:pt x="1847130" y="139856"/>
                  <a:pt x="1867313" y="137709"/>
                  <a:pt x="1887039" y="137709"/>
                </a:cubicBezTo>
                <a:cubicBezTo>
                  <a:pt x="1864102" y="124824"/>
                  <a:pt x="1837267" y="126971"/>
                  <a:pt x="1816395" y="103886"/>
                </a:cubicBezTo>
                <a:cubicBezTo>
                  <a:pt x="1791164" y="106033"/>
                  <a:pt x="1791164" y="106033"/>
                  <a:pt x="1782219" y="85363"/>
                </a:cubicBezTo>
                <a:cubicBezTo>
                  <a:pt x="1795752" y="74625"/>
                  <a:pt x="1815247" y="101738"/>
                  <a:pt x="1824422" y="73284"/>
                </a:cubicBezTo>
                <a:cubicBezTo>
                  <a:pt x="1829468" y="79995"/>
                  <a:pt x="1832679" y="83753"/>
                  <a:pt x="1836120" y="88316"/>
                </a:cubicBezTo>
                <a:cubicBezTo>
                  <a:pt x="1838643" y="83216"/>
                  <a:pt x="1840936" y="79190"/>
                  <a:pt x="1843001" y="74895"/>
                </a:cubicBezTo>
                <a:cubicBezTo>
                  <a:pt x="1829697" y="65231"/>
                  <a:pt x="1810890" y="65231"/>
                  <a:pt x="1804926" y="73552"/>
                </a:cubicBezTo>
                <a:cubicBezTo>
                  <a:pt x="1800109" y="71137"/>
                  <a:pt x="1795293" y="65767"/>
                  <a:pt x="1791164" y="66573"/>
                </a:cubicBezTo>
                <a:cubicBezTo>
                  <a:pt x="1779696" y="68989"/>
                  <a:pt x="1768686" y="74625"/>
                  <a:pt x="1757218" y="77847"/>
                </a:cubicBezTo>
                <a:cubicBezTo>
                  <a:pt x="1736346" y="83753"/>
                  <a:pt x="1715474" y="96639"/>
                  <a:pt x="1693914" y="78921"/>
                </a:cubicBezTo>
                <a:cubicBezTo>
                  <a:pt x="1697354" y="73552"/>
                  <a:pt x="1700336" y="68720"/>
                  <a:pt x="1704235" y="62815"/>
                </a:cubicBezTo>
                <a:cubicBezTo>
                  <a:pt x="1697354" y="57178"/>
                  <a:pt x="1691620" y="52615"/>
                  <a:pt x="1685198" y="46977"/>
                </a:cubicBezTo>
                <a:cubicBezTo>
                  <a:pt x="1682904" y="53151"/>
                  <a:pt x="1681299" y="57983"/>
                  <a:pt x="1680381" y="60668"/>
                </a:cubicBezTo>
                <a:cubicBezTo>
                  <a:pt x="1667078" y="64157"/>
                  <a:pt x="1655610" y="67379"/>
                  <a:pt x="1642077" y="70867"/>
                </a:cubicBezTo>
                <a:cubicBezTo>
                  <a:pt x="1645059" y="56641"/>
                  <a:pt x="1645977" y="44829"/>
                  <a:pt x="1632903" y="44561"/>
                </a:cubicBezTo>
                <a:close/>
                <a:moveTo>
                  <a:pt x="1872678" y="72906"/>
                </a:moveTo>
                <a:cubicBezTo>
                  <a:pt x="1869435" y="72311"/>
                  <a:pt x="1865822" y="73150"/>
                  <a:pt x="1861579" y="76505"/>
                </a:cubicBezTo>
                <a:cubicBezTo>
                  <a:pt x="1869378" y="92342"/>
                  <a:pt x="1881075" y="96100"/>
                  <a:pt x="1898966" y="87779"/>
                </a:cubicBezTo>
                <a:cubicBezTo>
                  <a:pt x="1888816" y="89390"/>
                  <a:pt x="1882408" y="74693"/>
                  <a:pt x="1872678" y="72906"/>
                </a:cubicBezTo>
                <a:close/>
                <a:moveTo>
                  <a:pt x="1908140" y="84558"/>
                </a:moveTo>
                <a:cubicBezTo>
                  <a:pt x="1916168" y="108986"/>
                  <a:pt x="1946674" y="124824"/>
                  <a:pt x="1960665" y="116234"/>
                </a:cubicBezTo>
                <a:cubicBezTo>
                  <a:pt x="1943004" y="105496"/>
                  <a:pt x="1925572" y="95027"/>
                  <a:pt x="1908140" y="84558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>
            <a:off x="5731065" y="1911426"/>
            <a:ext cx="4891873" cy="4634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用户增长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731065" y="2420560"/>
            <a:ext cx="4894494" cy="88979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通过秒杀活动吸引新用户，提高用户活跃度，增加用户基数。
用户增长带动平台活跃度，为平台带来长期价值。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997282" y="3303124"/>
            <a:ext cx="4891873" cy="4634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819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销售额提升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997282" y="3812257"/>
            <a:ext cx="4894494" cy="88979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秒杀活动刺激消费，增加销售额，提升平台收入。
销售额提升直接反映项目经济效益，是项目成功的重要指标。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484885" y="2143033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1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751102" y="3539165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2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731065" y="4735170"/>
            <a:ext cx="4879173" cy="4634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819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品牌推广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731065" y="5244303"/>
            <a:ext cx="4894494" cy="88979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秒杀活动作为营销手段，提升品牌知名度和市场影响力。
品牌推广有助于提升企业形象，增加用户信任度。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484885" y="4971211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2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65716" y="326456"/>
            <a:ext cx="10753183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收益预测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 flipV="1">
            <a:off x="342899" y="356192"/>
            <a:ext cx="341434" cy="396000"/>
          </a:xfrm>
          <a:prstGeom prst="parallelogram">
            <a:avLst>
              <a:gd name="adj" fmla="val 83922"/>
            </a:avLst>
          </a:prstGeom>
          <a:solidFill>
            <a:schemeClr val="accent1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 flipV="1">
            <a:off x="0" y="356192"/>
            <a:ext cx="569896" cy="396000"/>
          </a:xfrm>
          <a:custGeom>
            <a:avLst/>
            <a:gdLst>
              <a:gd name="connsiteX0" fmla="*/ 569896 w 569896"/>
              <a:gd name="connsiteY0" fmla="*/ 325652 h 325652"/>
              <a:gd name="connsiteX1" fmla="*/ 0 w 569896"/>
              <a:gd name="connsiteY1" fmla="*/ 325652 h 325652"/>
              <a:gd name="connsiteX2" fmla="*/ 273294 w 569896"/>
              <a:gd name="connsiteY2" fmla="*/ 0 h 325652"/>
              <a:gd name="connsiteX3" fmla="*/ 569896 w 569896"/>
              <a:gd name="connsiteY3" fmla="*/ 0 h 325652"/>
            </a:gdLst>
            <a:ahLst/>
            <a:cxnLst/>
            <a:rect l="l" t="t" r="r" b="b"/>
            <a:pathLst>
              <a:path w="569896" h="325652">
                <a:moveTo>
                  <a:pt x="569896" y="325652"/>
                </a:moveTo>
                <a:lnTo>
                  <a:pt x="0" y="325652"/>
                </a:lnTo>
                <a:lnTo>
                  <a:pt x="273294" y="0"/>
                </a:lnTo>
                <a:lnTo>
                  <a:pt x="569896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>
            <a:off x="404053" y="924812"/>
            <a:ext cx="3406412" cy="0"/>
          </a:xfrm>
          <a:prstGeom prst="line">
            <a:avLst/>
          </a:prstGeom>
          <a:noFill/>
          <a:ln w="6350" cap="sq">
            <a:gradFill>
              <a:gsLst>
                <a:gs pos="4000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  <p:cxnSp>
        <p:nvCxnSpPr>
          <p:cNvPr id="18" name="标题 1"/>
          <p:cNvCxnSpPr/>
          <p:nvPr/>
        </p:nvCxnSpPr>
        <p:spPr>
          <a:xfrm>
            <a:off x="1597853" y="865774"/>
            <a:ext cx="2733312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2192" y="11085"/>
            <a:ext cx="8471916" cy="6846915"/>
          </a:xfrm>
          <a:prstGeom prst="rect">
            <a:avLst/>
          </a:prstGeom>
        </p:spPr>
      </p:pic>
      <p:sp>
        <p:nvSpPr>
          <p:cNvPr id="4" name="标题 1"/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1685" y="11085"/>
            <a:ext cx="8471916" cy="6846915"/>
          </a:xfrm>
          <a:prstGeom prst="rect">
            <a:avLst/>
          </a:prstGeom>
        </p:spPr>
      </p:pic>
      <p:sp>
        <p:nvSpPr>
          <p:cNvPr id="6" name="标题 1"/>
          <p:cNvSpPr txBox="1"/>
          <p:nvPr/>
        </p:nvSpPr>
        <p:spPr>
          <a:xfrm>
            <a:off x="506210" y="302641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35419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117769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472324" y="3050348"/>
            <a:ext cx="4298263" cy="157670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操作可行性分析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21239739">
            <a:off x="1375649" y="3669056"/>
            <a:ext cx="4437944" cy="269145"/>
          </a:xfrm>
          <a:prstGeom prst="ellipse">
            <a:avLst/>
          </a:prstGeom>
          <a:noFill/>
          <a:ln w="25400" cap="flat">
            <a:gradFill>
              <a:gsLst>
                <a:gs pos="47000">
                  <a:schemeClr val="accent3">
                    <a:alpha val="0"/>
                  </a:schemeClr>
                </a:gs>
                <a:gs pos="59000">
                  <a:schemeClr val="accent3">
                    <a:alpha val="80000"/>
                  </a:schemeClr>
                </a:gs>
                <a:gs pos="90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25591" y="1595565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25591" y="2069318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5801068" y="2868307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4">
            <a:alphaModFix/>
          </a:blip>
          <a:srcRect l="39201" t="22894" r="2167" b="1887"/>
          <a:stretch>
            <a:fillRect/>
          </a:stretch>
        </p:blipFill>
        <p:spPr>
          <a:xfrm>
            <a:off x="7106920" y="782320"/>
            <a:ext cx="4947920" cy="6075680"/>
          </a:xfrm>
          <a:custGeom>
            <a:avLst/>
            <a:gdLst>
              <a:gd name="connsiteX0" fmla="*/ 0 w 4947920"/>
              <a:gd name="connsiteY0" fmla="*/ 0 h 6075680"/>
              <a:gd name="connsiteX1" fmla="*/ 4947920 w 4947920"/>
              <a:gd name="connsiteY1" fmla="*/ 0 h 6075680"/>
              <a:gd name="connsiteX2" fmla="*/ 4947920 w 4947920"/>
              <a:gd name="connsiteY2" fmla="*/ 6075680 h 6075680"/>
              <a:gd name="connsiteX3" fmla="*/ 0 w 4947920"/>
              <a:gd name="connsiteY3" fmla="*/ 6075680 h 6075680"/>
              <a:gd name="connsiteX4" fmla="*/ 0 w 4947920"/>
              <a:gd name="connsiteY4" fmla="*/ 0 h 6075680"/>
            </a:gdLst>
            <a:ahLst/>
            <a:cxnLst/>
            <a:rect l="l" t="t" r="r" b="b"/>
            <a:pathLst>
              <a:path w="4947920" h="6075680">
                <a:moveTo>
                  <a:pt x="0" y="0"/>
                </a:moveTo>
                <a:lnTo>
                  <a:pt x="4947920" y="0"/>
                </a:lnTo>
                <a:lnTo>
                  <a:pt x="4947920" y="6075680"/>
                </a:lnTo>
                <a:lnTo>
                  <a:pt x="0" y="607568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2" name="标题 1">
            <a:extLst>
              <a:ext uri="{FF2B5EF4-FFF2-40B4-BE49-F238E27FC236}">
                <a16:creationId xmlns:a16="http://schemas.microsoft.com/office/drawing/2014/main" id="{06FEC5F0-514E-80E5-B93E-DBAA0B174A06}"/>
              </a:ext>
            </a:extLst>
          </p:cNvPr>
          <p:cNvSpPr txBox="1"/>
          <p:nvPr/>
        </p:nvSpPr>
        <p:spPr>
          <a:xfrm>
            <a:off x="1646066" y="2574932"/>
            <a:ext cx="3037358" cy="1302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 sz="4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P Simplified Hans" panose="020B0500000000000000" pitchFamily="34" charset="-122"/>
                <a:ea typeface="HP Simplified Hans" panose="020B0500000000000000" pitchFamily="34" charset="-122"/>
              </a:rPr>
              <a:t>可行性</a:t>
            </a:r>
            <a:r>
              <a:rPr kumimoji="1" lang="zh-CN" altLang="en-US" sz="4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</a:rPr>
              <a:t>分析</a:t>
            </a:r>
            <a:endParaRPr kumimoji="1" lang="zh-CN" altLang="en-US" sz="440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 flipH="1">
            <a:off x="1091254" y="1293273"/>
            <a:ext cx="1798545" cy="1798544"/>
          </a:xfrm>
          <a:prstGeom prst="blockArc">
            <a:avLst>
              <a:gd name="adj1" fmla="val 10800000"/>
              <a:gd name="adj2" fmla="val 0"/>
              <a:gd name="adj3" fmla="val 10062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</a:blip>
          <a:srcRect l="38579" t="4319" r="30496" b="4319"/>
          <a:stretch>
            <a:fillRect/>
          </a:stretch>
        </p:blipFill>
        <p:spPr>
          <a:xfrm>
            <a:off x="1083620" y="1287983"/>
            <a:ext cx="914576" cy="1803834"/>
          </a:xfrm>
          <a:custGeom>
            <a:avLst/>
            <a:gdLst/>
            <a:ahLst/>
            <a:cxnLst/>
            <a:rect l="l" t="t" r="r" b="b"/>
            <a:pathLst>
              <a:path w="914576" h="1803834">
                <a:moveTo>
                  <a:pt x="901918" y="0"/>
                </a:moveTo>
                <a:lnTo>
                  <a:pt x="914576" y="639"/>
                </a:lnTo>
                <a:lnTo>
                  <a:pt x="914576" y="1803195"/>
                </a:lnTo>
                <a:lnTo>
                  <a:pt x="901918" y="1803834"/>
                </a:lnTo>
                <a:cubicBezTo>
                  <a:pt x="403803" y="1803834"/>
                  <a:pt x="0" y="1400032"/>
                  <a:pt x="0" y="901917"/>
                </a:cubicBezTo>
                <a:cubicBezTo>
                  <a:pt x="0" y="403803"/>
                  <a:pt x="403803" y="0"/>
                  <a:pt x="90191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>
            <a:off x="1355951" y="1547655"/>
            <a:ext cx="1284491" cy="128449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782502" y="1990368"/>
            <a:ext cx="431390" cy="399066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066991" y="1990368"/>
            <a:ext cx="8028689" cy="84177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P Simplified Hans" panose="020B0500000000000000" pitchFamily="34" charset="-122"/>
                <a:ea typeface="HP Simplified Hans" panose="020B0500000000000000" pitchFamily="34" charset="-122"/>
                <a:cs typeface="Source Han Sans"/>
              </a:rPr>
              <a:t>Scrum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框架进行迭代开发和持续集成，提高开发效率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敏捷开发模式适应快速变化的市场，确保项目按时交付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3066990" y="1518653"/>
            <a:ext cx="8028689" cy="42146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敏捷开发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 flipH="1">
            <a:off x="1091254" y="3766183"/>
            <a:ext cx="1798545" cy="1798544"/>
          </a:xfrm>
          <a:prstGeom prst="blockArc">
            <a:avLst>
              <a:gd name="adj1" fmla="val 10800000"/>
              <a:gd name="adj2" fmla="val 0"/>
              <a:gd name="adj3" fmla="val 10062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alphaModFix/>
          </a:blip>
          <a:srcRect l="33093" r="33093"/>
          <a:stretch>
            <a:fillRect/>
          </a:stretch>
        </p:blipFill>
        <p:spPr>
          <a:xfrm>
            <a:off x="1083620" y="3760893"/>
            <a:ext cx="914576" cy="1803834"/>
          </a:xfrm>
          <a:custGeom>
            <a:avLst/>
            <a:gdLst/>
            <a:ahLst/>
            <a:cxnLst/>
            <a:rect l="l" t="t" r="r" b="b"/>
            <a:pathLst>
              <a:path w="914576" h="1803834">
                <a:moveTo>
                  <a:pt x="901918" y="0"/>
                </a:moveTo>
                <a:lnTo>
                  <a:pt x="914576" y="639"/>
                </a:lnTo>
                <a:lnTo>
                  <a:pt x="914576" y="1803195"/>
                </a:lnTo>
                <a:lnTo>
                  <a:pt x="901918" y="1803834"/>
                </a:lnTo>
                <a:cubicBezTo>
                  <a:pt x="403803" y="1803834"/>
                  <a:pt x="0" y="1400032"/>
                  <a:pt x="0" y="901917"/>
                </a:cubicBezTo>
                <a:cubicBezTo>
                  <a:pt x="0" y="403803"/>
                  <a:pt x="403803" y="0"/>
                  <a:pt x="90191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1355951" y="4020565"/>
            <a:ext cx="1284491" cy="128449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782502" y="4473973"/>
            <a:ext cx="431390" cy="377676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066991" y="4463278"/>
            <a:ext cx="8028689" cy="84177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利用华为云CodeArts平台进行项目管理和团队协作，提升团队效率。
团队协作工具促进信息共享，提高项目执行力。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066990" y="3991563"/>
            <a:ext cx="8028689" cy="42146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团队协作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65716" y="326456"/>
            <a:ext cx="10753183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项目管理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 flipV="1">
            <a:off x="342899" y="356192"/>
            <a:ext cx="341434" cy="396000"/>
          </a:xfrm>
          <a:prstGeom prst="parallelogram">
            <a:avLst>
              <a:gd name="adj" fmla="val 83922"/>
            </a:avLst>
          </a:prstGeom>
          <a:solidFill>
            <a:schemeClr val="accent1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 flipV="1">
            <a:off x="0" y="356192"/>
            <a:ext cx="569896" cy="396000"/>
          </a:xfrm>
          <a:custGeom>
            <a:avLst/>
            <a:gdLst>
              <a:gd name="connsiteX0" fmla="*/ 569896 w 569896"/>
              <a:gd name="connsiteY0" fmla="*/ 325652 h 325652"/>
              <a:gd name="connsiteX1" fmla="*/ 0 w 569896"/>
              <a:gd name="connsiteY1" fmla="*/ 325652 h 325652"/>
              <a:gd name="connsiteX2" fmla="*/ 273294 w 569896"/>
              <a:gd name="connsiteY2" fmla="*/ 0 h 325652"/>
              <a:gd name="connsiteX3" fmla="*/ 569896 w 569896"/>
              <a:gd name="connsiteY3" fmla="*/ 0 h 325652"/>
            </a:gdLst>
            <a:ahLst/>
            <a:cxnLst/>
            <a:rect l="l" t="t" r="r" b="b"/>
            <a:pathLst>
              <a:path w="569896" h="325652">
                <a:moveTo>
                  <a:pt x="569896" y="325652"/>
                </a:moveTo>
                <a:lnTo>
                  <a:pt x="0" y="325652"/>
                </a:lnTo>
                <a:lnTo>
                  <a:pt x="273294" y="0"/>
                </a:lnTo>
                <a:lnTo>
                  <a:pt x="569896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8" name="标题 1"/>
          <p:cNvCxnSpPr/>
          <p:nvPr/>
        </p:nvCxnSpPr>
        <p:spPr>
          <a:xfrm>
            <a:off x="404053" y="924812"/>
            <a:ext cx="3406412" cy="0"/>
          </a:xfrm>
          <a:prstGeom prst="line">
            <a:avLst/>
          </a:prstGeom>
          <a:noFill/>
          <a:ln w="6350" cap="sq">
            <a:gradFill>
              <a:gsLst>
                <a:gs pos="4000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  <p:cxnSp>
        <p:nvCxnSpPr>
          <p:cNvPr id="19" name="标题 1"/>
          <p:cNvCxnSpPr/>
          <p:nvPr/>
        </p:nvCxnSpPr>
        <p:spPr>
          <a:xfrm>
            <a:off x="1597853" y="865774"/>
            <a:ext cx="2733312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16237" b="16237"/>
          <a:stretch>
            <a:fillRect/>
          </a:stretch>
        </p:blipFill>
        <p:spPr>
          <a:xfrm>
            <a:off x="-1125436" y="1873330"/>
            <a:ext cx="6026892" cy="3517739"/>
          </a:xfrm>
          <a:custGeom>
            <a:avLst/>
            <a:gdLst/>
            <a:ahLst/>
            <a:cxnLst/>
            <a:rect l="l" t="t" r="r" b="b"/>
            <a:pathLst>
              <a:path w="6026892" h="3517739">
                <a:moveTo>
                  <a:pt x="875459" y="0"/>
                </a:moveTo>
                <a:lnTo>
                  <a:pt x="1031971" y="0"/>
                </a:lnTo>
                <a:lnTo>
                  <a:pt x="1467388" y="0"/>
                </a:lnTo>
                <a:lnTo>
                  <a:pt x="1486874" y="0"/>
                </a:lnTo>
                <a:lnTo>
                  <a:pt x="1623900" y="0"/>
                </a:lnTo>
                <a:lnTo>
                  <a:pt x="1643386" y="0"/>
                </a:lnTo>
                <a:lnTo>
                  <a:pt x="1680578" y="0"/>
                </a:lnTo>
                <a:lnTo>
                  <a:pt x="1837091" y="0"/>
                </a:lnTo>
                <a:lnTo>
                  <a:pt x="2078803" y="0"/>
                </a:lnTo>
                <a:lnTo>
                  <a:pt x="2235316" y="0"/>
                </a:lnTo>
                <a:lnTo>
                  <a:pt x="2272507" y="0"/>
                </a:lnTo>
                <a:lnTo>
                  <a:pt x="2429020" y="0"/>
                </a:lnTo>
                <a:lnTo>
                  <a:pt x="4392070" y="0"/>
                </a:lnTo>
                <a:lnTo>
                  <a:pt x="4548582" y="0"/>
                </a:lnTo>
                <a:lnTo>
                  <a:pt x="4585774" y="0"/>
                </a:lnTo>
                <a:lnTo>
                  <a:pt x="4742287" y="0"/>
                </a:lnTo>
                <a:lnTo>
                  <a:pt x="4983999" y="0"/>
                </a:lnTo>
                <a:lnTo>
                  <a:pt x="5140513" y="0"/>
                </a:lnTo>
                <a:lnTo>
                  <a:pt x="5177703" y="0"/>
                </a:lnTo>
                <a:lnTo>
                  <a:pt x="5197189" y="0"/>
                </a:lnTo>
                <a:lnTo>
                  <a:pt x="5334216" y="0"/>
                </a:lnTo>
                <a:lnTo>
                  <a:pt x="5353702" y="0"/>
                </a:lnTo>
                <a:lnTo>
                  <a:pt x="5789119" y="0"/>
                </a:lnTo>
                <a:lnTo>
                  <a:pt x="5945632" y="0"/>
                </a:lnTo>
                <a:cubicBezTo>
                  <a:pt x="5945632" y="0"/>
                  <a:pt x="6038238" y="11361"/>
                  <a:pt x="6025731" y="113601"/>
                </a:cubicBezTo>
                <a:lnTo>
                  <a:pt x="5282830" y="3404139"/>
                </a:lnTo>
                <a:cubicBezTo>
                  <a:pt x="5282830" y="3404139"/>
                  <a:pt x="5249173" y="3506379"/>
                  <a:pt x="5151437" y="3517739"/>
                </a:cubicBezTo>
                <a:lnTo>
                  <a:pt x="4994924" y="3517739"/>
                </a:lnTo>
                <a:lnTo>
                  <a:pt x="4559507" y="3517739"/>
                </a:lnTo>
                <a:lnTo>
                  <a:pt x="4540022" y="3517739"/>
                </a:lnTo>
                <a:lnTo>
                  <a:pt x="4402994" y="3517739"/>
                </a:lnTo>
                <a:lnTo>
                  <a:pt x="4383508" y="3517739"/>
                </a:lnTo>
                <a:lnTo>
                  <a:pt x="4346317" y="3517739"/>
                </a:lnTo>
                <a:lnTo>
                  <a:pt x="4189805" y="3517739"/>
                </a:lnTo>
                <a:lnTo>
                  <a:pt x="3948092" y="3517739"/>
                </a:lnTo>
                <a:lnTo>
                  <a:pt x="3791579" y="3517739"/>
                </a:lnTo>
                <a:lnTo>
                  <a:pt x="3754387" y="3517739"/>
                </a:lnTo>
                <a:lnTo>
                  <a:pt x="3597875" y="3517739"/>
                </a:lnTo>
                <a:lnTo>
                  <a:pt x="1634825" y="3517739"/>
                </a:lnTo>
                <a:lnTo>
                  <a:pt x="1478311" y="3517739"/>
                </a:lnTo>
                <a:lnTo>
                  <a:pt x="1441120" y="3517739"/>
                </a:lnTo>
                <a:lnTo>
                  <a:pt x="1284607" y="3517739"/>
                </a:lnTo>
                <a:lnTo>
                  <a:pt x="1042895" y="3517739"/>
                </a:lnTo>
                <a:lnTo>
                  <a:pt x="886382" y="3517739"/>
                </a:lnTo>
                <a:lnTo>
                  <a:pt x="849190" y="3517739"/>
                </a:lnTo>
                <a:lnTo>
                  <a:pt x="829704" y="3517739"/>
                </a:lnTo>
                <a:lnTo>
                  <a:pt x="692678" y="3517739"/>
                </a:lnTo>
                <a:lnTo>
                  <a:pt x="673191" y="3517739"/>
                </a:lnTo>
                <a:lnTo>
                  <a:pt x="237774" y="3517739"/>
                </a:lnTo>
                <a:lnTo>
                  <a:pt x="81262" y="3517739"/>
                </a:lnTo>
                <a:cubicBezTo>
                  <a:pt x="81262" y="3517739"/>
                  <a:pt x="-11345" y="3506379"/>
                  <a:pt x="1162" y="3404139"/>
                </a:cubicBezTo>
                <a:lnTo>
                  <a:pt x="744064" y="113601"/>
                </a:lnTo>
                <a:cubicBezTo>
                  <a:pt x="744064" y="113601"/>
                  <a:pt x="777721" y="11361"/>
                  <a:pt x="87545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486900" y="2145887"/>
            <a:ext cx="4032000" cy="1440000"/>
          </a:xfrm>
          <a:prstGeom prst="roundRect">
            <a:avLst>
              <a:gd name="adj" fmla="val 8187"/>
            </a:avLst>
          </a:prstGeom>
          <a:solidFill>
            <a:schemeClr val="bg1">
              <a:lumMod val="95000"/>
            </a:schemeClr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5" name="标题 1"/>
          <p:cNvCxnSpPr/>
          <p:nvPr/>
        </p:nvCxnSpPr>
        <p:spPr>
          <a:xfrm>
            <a:off x="4998488" y="2865887"/>
            <a:ext cx="2488412" cy="0"/>
          </a:xfrm>
          <a:prstGeom prst="line">
            <a:avLst/>
          </a:prstGeom>
          <a:noFill/>
          <a:ln w="19050" cap="sq">
            <a:solidFill>
              <a:schemeClr val="bg1">
                <a:lumMod val="85000"/>
              </a:schemeClr>
            </a:solidFill>
            <a:miter/>
            <a:tailEnd type="none" w="lg" len="lg"/>
          </a:ln>
        </p:spPr>
      </p:cxnSp>
      <p:sp>
        <p:nvSpPr>
          <p:cNvPr id="6" name="标题 1"/>
          <p:cNvSpPr txBox="1"/>
          <p:nvPr/>
        </p:nvSpPr>
        <p:spPr>
          <a:xfrm>
            <a:off x="4418686" y="2516736"/>
            <a:ext cx="698304" cy="698303"/>
          </a:xfrm>
          <a:prstGeom prst="ellipse">
            <a:avLst/>
          </a:prstGeom>
          <a:solidFill>
            <a:schemeClr val="accent1"/>
          </a:solidFill>
          <a:ln w="12700" cap="rnd">
            <a:noFill/>
            <a:round/>
            <a:headEnd/>
            <a:tailEnd/>
          </a:ln>
          <a:effectLst>
            <a:outerShdw blurRad="254000" dist="127000" dir="3000000" algn="ctr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18686" y="2671131"/>
            <a:ext cx="698304" cy="389513"/>
          </a:xfrm>
          <a:prstGeom prst="ellipse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630900" y="2306627"/>
            <a:ext cx="3744000" cy="11185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设计直观易用的用户界面，降低用户操作难度，提升用户体验。
良好的用户界面设计是提升用户满意度的关键。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486900" y="3678513"/>
            <a:ext cx="4032000" cy="1440000"/>
          </a:xfrm>
          <a:prstGeom prst="roundRect">
            <a:avLst>
              <a:gd name="adj" fmla="val 8187"/>
            </a:avLst>
          </a:prstGeom>
          <a:solidFill>
            <a:schemeClr val="bg1">
              <a:lumMod val="95000"/>
            </a:schemeClr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4671682" y="4398513"/>
            <a:ext cx="2815218" cy="0"/>
          </a:xfrm>
          <a:prstGeom prst="line">
            <a:avLst/>
          </a:prstGeom>
          <a:noFill/>
          <a:ln w="19050" cap="sq">
            <a:solidFill>
              <a:schemeClr val="bg1">
                <a:lumMod val="85000"/>
              </a:schemeClr>
            </a:solidFill>
            <a:miter/>
            <a:tailEnd type="none" w="lg" len="lg"/>
          </a:ln>
        </p:spPr>
      </p:cxnSp>
      <p:sp>
        <p:nvSpPr>
          <p:cNvPr id="11" name="标题 1"/>
          <p:cNvSpPr txBox="1"/>
          <p:nvPr/>
        </p:nvSpPr>
        <p:spPr>
          <a:xfrm>
            <a:off x="7630900" y="3839253"/>
            <a:ext cx="3744000" cy="11185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提供操作手册和在线帮助，减少用户学习成本，提高用户操作效率。
用户培训是确保用户能够充分利用系统功能的重要环节。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05650" y="4049362"/>
            <a:ext cx="698304" cy="698303"/>
          </a:xfrm>
          <a:prstGeom prst="ellipse">
            <a:avLst/>
          </a:prstGeom>
          <a:solidFill>
            <a:schemeClr val="accent2"/>
          </a:solidFill>
          <a:ln w="12700" cap="rnd">
            <a:noFill/>
            <a:round/>
            <a:headEnd/>
            <a:tailEnd/>
          </a:ln>
          <a:effectLst>
            <a:outerShdw blurRad="254000" dist="127000" dir="3000000" algn="ctr" rotWithShape="0">
              <a:schemeClr val="accent2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105650" y="4203757"/>
            <a:ext cx="698304" cy="389513"/>
          </a:xfrm>
          <a:prstGeom prst="ellipse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261808" y="2226805"/>
            <a:ext cx="2043400" cy="5486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用户界面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61808" y="3768817"/>
            <a:ext cx="2043400" cy="5486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用户培训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65716" y="326456"/>
            <a:ext cx="10753183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用户操作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 flipV="1">
            <a:off x="342899" y="356192"/>
            <a:ext cx="341434" cy="396000"/>
          </a:xfrm>
          <a:prstGeom prst="parallelogram">
            <a:avLst>
              <a:gd name="adj" fmla="val 83922"/>
            </a:avLst>
          </a:prstGeom>
          <a:solidFill>
            <a:schemeClr val="accent1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 flipV="1">
            <a:off x="0" y="356192"/>
            <a:ext cx="569896" cy="396000"/>
          </a:xfrm>
          <a:custGeom>
            <a:avLst/>
            <a:gdLst>
              <a:gd name="connsiteX0" fmla="*/ 569896 w 569896"/>
              <a:gd name="connsiteY0" fmla="*/ 325652 h 325652"/>
              <a:gd name="connsiteX1" fmla="*/ 0 w 569896"/>
              <a:gd name="connsiteY1" fmla="*/ 325652 h 325652"/>
              <a:gd name="connsiteX2" fmla="*/ 273294 w 569896"/>
              <a:gd name="connsiteY2" fmla="*/ 0 h 325652"/>
              <a:gd name="connsiteX3" fmla="*/ 569896 w 569896"/>
              <a:gd name="connsiteY3" fmla="*/ 0 h 325652"/>
            </a:gdLst>
            <a:ahLst/>
            <a:cxnLst/>
            <a:rect l="l" t="t" r="r" b="b"/>
            <a:pathLst>
              <a:path w="569896" h="325652">
                <a:moveTo>
                  <a:pt x="569896" y="325652"/>
                </a:moveTo>
                <a:lnTo>
                  <a:pt x="0" y="325652"/>
                </a:lnTo>
                <a:lnTo>
                  <a:pt x="273294" y="0"/>
                </a:lnTo>
                <a:lnTo>
                  <a:pt x="569896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>
            <a:off x="404053" y="924812"/>
            <a:ext cx="3406412" cy="0"/>
          </a:xfrm>
          <a:prstGeom prst="line">
            <a:avLst/>
          </a:prstGeom>
          <a:noFill/>
          <a:ln w="6350" cap="sq">
            <a:gradFill>
              <a:gsLst>
                <a:gs pos="4000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  <p:cxnSp>
        <p:nvCxnSpPr>
          <p:cNvPr id="20" name="标题 1"/>
          <p:cNvCxnSpPr/>
          <p:nvPr/>
        </p:nvCxnSpPr>
        <p:spPr>
          <a:xfrm>
            <a:off x="1597853" y="865774"/>
            <a:ext cx="2733312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A8FADD-3D4E-CA8E-BC02-CDA95F4239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625E57E-3787-BA40-C4F6-2E7F1218281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49A5DA1-2D8F-C384-C4DE-89DB79129E5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2192" y="11085"/>
            <a:ext cx="8471916" cy="6846915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E2FB3B69-5521-AF54-0F79-C82BFF0AD4A5}"/>
              </a:ext>
            </a:extLst>
          </p:cNvPr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343AAAB-71C5-370E-D716-E4BFAAC148E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1685" y="25711"/>
            <a:ext cx="8471916" cy="6846915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F124F86A-F504-48CE-E6AE-AE2DA6351714}"/>
              </a:ext>
            </a:extLst>
          </p:cNvPr>
          <p:cNvSpPr txBox="1"/>
          <p:nvPr/>
        </p:nvSpPr>
        <p:spPr>
          <a:xfrm>
            <a:off x="506210" y="302641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31701B87-7800-E9EF-624F-83A97B92A540}"/>
              </a:ext>
            </a:extLst>
          </p:cNvPr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53BECB6B-5EA4-659F-15E1-1913D2A8418A}"/>
              </a:ext>
            </a:extLst>
          </p:cNvPr>
          <p:cNvSpPr txBox="1"/>
          <p:nvPr/>
        </p:nvSpPr>
        <p:spPr>
          <a:xfrm>
            <a:off x="4435419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BC2FE798-10D3-2B75-0A00-49944C324ECE}"/>
              </a:ext>
            </a:extLst>
          </p:cNvPr>
          <p:cNvSpPr txBox="1"/>
          <p:nvPr/>
        </p:nvSpPr>
        <p:spPr>
          <a:xfrm>
            <a:off x="6117769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CC12653B-BFDF-51BA-904B-6BACD3B71B6A}"/>
              </a:ext>
            </a:extLst>
          </p:cNvPr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9924BDA8-1426-C321-F4EF-07FA2C406F97}"/>
              </a:ext>
            </a:extLst>
          </p:cNvPr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805C5237-952D-D12B-57C7-413A20BC1964}"/>
              </a:ext>
            </a:extLst>
          </p:cNvPr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6CFD1322-5B5D-E5E3-84C4-F38847516709}"/>
              </a:ext>
            </a:extLst>
          </p:cNvPr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E4E02796-D0AF-301C-D33A-C9749F4A0624}"/>
              </a:ext>
            </a:extLst>
          </p:cNvPr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B5A1E386-B209-92B5-E07A-2FDDD05BB4DB}"/>
              </a:ext>
            </a:extLst>
          </p:cNvPr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C372ABAE-E341-2F59-F356-3FA974808623}"/>
              </a:ext>
            </a:extLst>
          </p:cNvPr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235BADAA-631C-F37B-87BB-9B85627C2661}"/>
              </a:ext>
            </a:extLst>
          </p:cNvPr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C0BE6477-64BD-40D1-DE22-2D82C9FF37C9}"/>
              </a:ext>
            </a:extLst>
          </p:cNvPr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828F66F0-0103-FA53-55CF-3E34A91EEE0A}"/>
              </a:ext>
            </a:extLst>
          </p:cNvPr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>
            <a:extLst>
              <a:ext uri="{FF2B5EF4-FFF2-40B4-BE49-F238E27FC236}">
                <a16:creationId xmlns:a16="http://schemas.microsoft.com/office/drawing/2014/main" id="{4D970A5D-8916-27AC-0553-F8A256300606}"/>
              </a:ext>
            </a:extLst>
          </p:cNvPr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6F4A7476-34C0-FF3F-BE96-2DD114F633BB}"/>
              </a:ext>
            </a:extLst>
          </p:cNvPr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77931EC8-75D7-A6A8-EBF9-82BB9A6E083F}"/>
              </a:ext>
            </a:extLst>
          </p:cNvPr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E50B8D7B-DF75-C178-FDEB-1AB8110817A1}"/>
              </a:ext>
            </a:extLst>
          </p:cNvPr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>
            <a:extLst>
              <a:ext uri="{FF2B5EF4-FFF2-40B4-BE49-F238E27FC236}">
                <a16:creationId xmlns:a16="http://schemas.microsoft.com/office/drawing/2014/main" id="{18C6EB8A-843E-BF37-4FD7-347950E7AF46}"/>
              </a:ext>
            </a:extLst>
          </p:cNvPr>
          <p:cNvSpPr txBox="1"/>
          <p:nvPr/>
        </p:nvSpPr>
        <p:spPr>
          <a:xfrm>
            <a:off x="3116386" y="2328054"/>
            <a:ext cx="956470" cy="652906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131674" tIns="65837" rIns="131674" bIns="65837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>
            <a:extLst>
              <a:ext uri="{FF2B5EF4-FFF2-40B4-BE49-F238E27FC236}">
                <a16:creationId xmlns:a16="http://schemas.microsoft.com/office/drawing/2014/main" id="{473A2044-BB32-9B8F-DFA6-DED7AAF3F4B4}"/>
              </a:ext>
            </a:extLst>
          </p:cNvPr>
          <p:cNvSpPr txBox="1"/>
          <p:nvPr/>
        </p:nvSpPr>
        <p:spPr>
          <a:xfrm>
            <a:off x="3151426" y="1685152"/>
            <a:ext cx="886390" cy="115515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32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HP Simplified Hans" panose="020B0500000000000000" pitchFamily="34" charset="-122"/>
                <a:ea typeface="HP Simplified Hans" panose="020B0500000000000000" pitchFamily="34" charset="-122"/>
                <a:cs typeface="OPPOSans H"/>
              </a:rPr>
              <a:t>06</a:t>
            </a:r>
            <a:endParaRPr kumimoji="1" lang="zh-CN" altLang="en-US" dirty="0">
              <a:latin typeface="HP Simplified Hans" panose="020B0500000000000000" pitchFamily="34" charset="-122"/>
              <a:ea typeface="HP Simplified Hans" panose="020B0500000000000000" pitchFamily="34" charset="-122"/>
            </a:endParaRPr>
          </a:p>
        </p:txBody>
      </p:sp>
      <p:sp>
        <p:nvSpPr>
          <p:cNvPr id="26" name="标题 1">
            <a:extLst>
              <a:ext uri="{FF2B5EF4-FFF2-40B4-BE49-F238E27FC236}">
                <a16:creationId xmlns:a16="http://schemas.microsoft.com/office/drawing/2014/main" id="{30E53AA2-F48D-BDA3-3410-540558725D6E}"/>
              </a:ext>
            </a:extLst>
          </p:cNvPr>
          <p:cNvSpPr txBox="1"/>
          <p:nvPr/>
        </p:nvSpPr>
        <p:spPr>
          <a:xfrm>
            <a:off x="1502298" y="2801853"/>
            <a:ext cx="4298263" cy="157670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3200" dirty="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</a:rPr>
              <a:t>迭代计划</a:t>
            </a:r>
            <a:endParaRPr kumimoji="1" lang="zh-CN" altLang="en-US" dirty="0"/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32A9C002-B04F-DEF7-9C91-297D88883EA9}"/>
              </a:ext>
            </a:extLst>
          </p:cNvPr>
          <p:cNvSpPr txBox="1"/>
          <p:nvPr/>
        </p:nvSpPr>
        <p:spPr>
          <a:xfrm rot="21239739">
            <a:off x="1375649" y="3669056"/>
            <a:ext cx="4437944" cy="269145"/>
          </a:xfrm>
          <a:prstGeom prst="ellipse">
            <a:avLst/>
          </a:prstGeom>
          <a:noFill/>
          <a:ln w="25400" cap="flat">
            <a:gradFill>
              <a:gsLst>
                <a:gs pos="47000">
                  <a:schemeClr val="accent3">
                    <a:alpha val="0"/>
                  </a:schemeClr>
                </a:gs>
                <a:gs pos="59000">
                  <a:schemeClr val="accent3">
                    <a:alpha val="80000"/>
                  </a:schemeClr>
                </a:gs>
                <a:gs pos="90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870314DE-EDB2-0D0E-9EB9-9C01E8161654}"/>
              </a:ext>
            </a:extLst>
          </p:cNvPr>
          <p:cNvSpPr txBox="1"/>
          <p:nvPr/>
        </p:nvSpPr>
        <p:spPr>
          <a:xfrm>
            <a:off x="825591" y="1595565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>
            <a:extLst>
              <a:ext uri="{FF2B5EF4-FFF2-40B4-BE49-F238E27FC236}">
                <a16:creationId xmlns:a16="http://schemas.microsoft.com/office/drawing/2014/main" id="{25CAF579-6EBF-A405-F3A5-7FD3A3502AF5}"/>
              </a:ext>
            </a:extLst>
          </p:cNvPr>
          <p:cNvSpPr txBox="1"/>
          <p:nvPr/>
        </p:nvSpPr>
        <p:spPr>
          <a:xfrm>
            <a:off x="825591" y="2069318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>
            <a:extLst>
              <a:ext uri="{FF2B5EF4-FFF2-40B4-BE49-F238E27FC236}">
                <a16:creationId xmlns:a16="http://schemas.microsoft.com/office/drawing/2014/main" id="{A65EC2B6-6EAF-7893-0B78-BD864473681A}"/>
              </a:ext>
            </a:extLst>
          </p:cNvPr>
          <p:cNvSpPr txBox="1"/>
          <p:nvPr/>
        </p:nvSpPr>
        <p:spPr>
          <a:xfrm>
            <a:off x="5801068" y="2868307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6455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2192" y="11085"/>
            <a:ext cx="8471916" cy="6846915"/>
          </a:xfrm>
          <a:prstGeom prst="rect">
            <a:avLst/>
          </a:prstGeom>
        </p:spPr>
      </p:pic>
      <p:sp>
        <p:nvSpPr>
          <p:cNvPr id="4" name="标题 1"/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1685" y="11085"/>
            <a:ext cx="8471916" cy="6846915"/>
          </a:xfrm>
          <a:prstGeom prst="rect">
            <a:avLst/>
          </a:prstGeom>
        </p:spPr>
      </p:pic>
      <p:sp>
        <p:nvSpPr>
          <p:cNvPr id="6" name="标题 1"/>
          <p:cNvSpPr txBox="1"/>
          <p:nvPr/>
        </p:nvSpPr>
        <p:spPr>
          <a:xfrm>
            <a:off x="506210" y="302641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35419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117769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116386" y="2328054"/>
            <a:ext cx="956470" cy="652906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131674" tIns="65837" rIns="131674" bIns="65837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151426" y="1685152"/>
            <a:ext cx="886390" cy="115515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472324" y="3050348"/>
            <a:ext cx="4298263" cy="157670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引言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21239739">
            <a:off x="1375649" y="3669056"/>
            <a:ext cx="4437944" cy="269145"/>
          </a:xfrm>
          <a:prstGeom prst="ellipse">
            <a:avLst/>
          </a:prstGeom>
          <a:noFill/>
          <a:ln w="25400" cap="flat">
            <a:gradFill>
              <a:gsLst>
                <a:gs pos="47000">
                  <a:schemeClr val="accent3">
                    <a:alpha val="0"/>
                  </a:schemeClr>
                </a:gs>
                <a:gs pos="59000">
                  <a:schemeClr val="accent3">
                    <a:alpha val="80000"/>
                  </a:schemeClr>
                </a:gs>
                <a:gs pos="90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25591" y="1595565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25591" y="2069318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5801068" y="2868307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8DD88F-FA79-CED7-60D0-993CAE6746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20C1DDE9-504F-94BA-2B31-680293C3F156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CD80D5B6-6DBA-FD49-0BCF-4CF9DCA983CA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46FFEDA3-C7FD-2237-E6AB-6C67F6A51911}"/>
              </a:ext>
            </a:extLst>
          </p:cNvPr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</a:rPr>
              <a:t>迭代计划一             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80F3DEC-05C4-EBAD-B23D-C0A47A4C8B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503" y="1226396"/>
            <a:ext cx="11132994" cy="500850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5844232-9609-2692-F0FF-7CA89A87AAA4}"/>
              </a:ext>
            </a:extLst>
          </p:cNvPr>
          <p:cNvSpPr txBox="1"/>
          <p:nvPr/>
        </p:nvSpPr>
        <p:spPr>
          <a:xfrm>
            <a:off x="4802910" y="836118"/>
            <a:ext cx="3694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前端页面实现</a:t>
            </a:r>
          </a:p>
        </p:txBody>
      </p:sp>
    </p:spTree>
    <p:extLst>
      <p:ext uri="{BB962C8B-B14F-4D97-AF65-F5344CB8AC3E}">
        <p14:creationId xmlns:p14="http://schemas.microsoft.com/office/powerpoint/2010/main" val="35133331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2DD60D-93B0-D2F4-9468-13A2DCC76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E841B442-7E33-35F6-FFE3-19D18CAB253B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7FBC2A03-4C21-A3C9-345D-A90390FA42DF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1FFFD301-2301-60BF-22C8-2735B4F72643}"/>
              </a:ext>
            </a:extLst>
          </p:cNvPr>
          <p:cNvSpPr txBox="1"/>
          <p:nvPr/>
        </p:nvSpPr>
        <p:spPr>
          <a:xfrm>
            <a:off x="995468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</a:rPr>
              <a:t>迭代计划二             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FE177A9-FF42-868B-3D93-E9733DC5E178}"/>
              </a:ext>
            </a:extLst>
          </p:cNvPr>
          <p:cNvSpPr txBox="1"/>
          <p:nvPr/>
        </p:nvSpPr>
        <p:spPr>
          <a:xfrm>
            <a:off x="4802910" y="836118"/>
            <a:ext cx="3694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575D6C"/>
                </a:solidFill>
                <a:effectLst/>
                <a:latin typeface="Helvetica" panose="020B0604020202020204" pitchFamily="34" charset="0"/>
              </a:rPr>
              <a:t>接口实现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4BA5E2B-B7FD-3319-5440-7738C6C5B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5450"/>
            <a:ext cx="12192000" cy="5432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87022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C1705F-11B3-34C8-BC18-CF5424150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2A181736-0B05-9DE5-DDD7-527DC47FC6A9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E8CC5378-28CD-A3EC-5437-1B0B561562E3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B1661432-2048-CF36-D699-E80E5FE9360A}"/>
              </a:ext>
            </a:extLst>
          </p:cNvPr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</a:rPr>
              <a:t>迭代计划三             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FFDD6A-6078-0A07-3609-42CD4A1B8B43}"/>
              </a:ext>
            </a:extLst>
          </p:cNvPr>
          <p:cNvSpPr txBox="1"/>
          <p:nvPr/>
        </p:nvSpPr>
        <p:spPr>
          <a:xfrm>
            <a:off x="4802910" y="836118"/>
            <a:ext cx="3694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575D6C"/>
                </a:solidFill>
                <a:effectLst/>
                <a:latin typeface="Helvetica" panose="020B0604020202020204" pitchFamily="34" charset="0"/>
              </a:rPr>
              <a:t>补充商家接口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DE45D6E-2090-F883-8BC4-54AB3B011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37" y="1360745"/>
            <a:ext cx="12192000" cy="5070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32064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A92645-F302-9489-C769-8414A0764A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D7504BE3-F910-3E83-4A0C-EB9BEDF44B6D}"/>
              </a:ext>
            </a:extLst>
          </p:cNvPr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dirty="0"/>
              <a:t>小组分工表</a:t>
            </a:r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269BE6FC-6B4D-026F-8CD6-73231DD401FB}"/>
              </a:ext>
            </a:extLst>
          </p:cNvPr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E7FD08D9-C213-3D0A-3658-5559578FB6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0897480"/>
              </p:ext>
            </p:extLst>
          </p:nvPr>
        </p:nvGraphicFramePr>
        <p:xfrm>
          <a:off x="2087418" y="1004345"/>
          <a:ext cx="7065818" cy="515693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43197">
                  <a:extLst>
                    <a:ext uri="{9D8B030D-6E8A-4147-A177-3AD203B41FA5}">
                      <a16:colId xmlns:a16="http://schemas.microsoft.com/office/drawing/2014/main" val="1583669050"/>
                    </a:ext>
                  </a:extLst>
                </a:gridCol>
                <a:gridCol w="1288092">
                  <a:extLst>
                    <a:ext uri="{9D8B030D-6E8A-4147-A177-3AD203B41FA5}">
                      <a16:colId xmlns:a16="http://schemas.microsoft.com/office/drawing/2014/main" val="3463944707"/>
                    </a:ext>
                  </a:extLst>
                </a:gridCol>
                <a:gridCol w="1204825">
                  <a:extLst>
                    <a:ext uri="{9D8B030D-6E8A-4147-A177-3AD203B41FA5}">
                      <a16:colId xmlns:a16="http://schemas.microsoft.com/office/drawing/2014/main" val="1857584598"/>
                    </a:ext>
                  </a:extLst>
                </a:gridCol>
                <a:gridCol w="3929704">
                  <a:extLst>
                    <a:ext uri="{9D8B030D-6E8A-4147-A177-3AD203B41FA5}">
                      <a16:colId xmlns:a16="http://schemas.microsoft.com/office/drawing/2014/main" val="3095927933"/>
                    </a:ext>
                  </a:extLst>
                </a:gridCol>
              </a:tblGrid>
              <a:tr h="25867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100" kern="100" dirty="0">
                          <a:effectLst/>
                        </a:rPr>
                        <a:t>题目</a:t>
                      </a:r>
                      <a:endParaRPr lang="zh-CN" sz="1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在线秒杀系统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4312909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负责人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100" kern="100">
                          <a:effectLst/>
                        </a:rPr>
                        <a:t>2200310717</a:t>
                      </a:r>
                      <a:r>
                        <a:rPr lang="zh-CN" sz="1100" kern="100">
                          <a:effectLst/>
                        </a:rPr>
                        <a:t>黄荣钊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4635152"/>
                  </a:ext>
                </a:extLst>
              </a:tr>
              <a:tr h="1168577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合作</a:t>
                      </a:r>
                      <a:endParaRPr lang="zh-CN" sz="1100">
                        <a:effectLst/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完成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100" kern="100" dirty="0">
                          <a:effectLst/>
                        </a:rPr>
                        <a:t>2200310523</a:t>
                      </a:r>
                      <a:r>
                        <a:rPr lang="zh-CN" sz="1100" kern="100" dirty="0">
                          <a:effectLst/>
                        </a:rPr>
                        <a:t>谭福鑫</a:t>
                      </a:r>
                      <a:endParaRPr lang="zh-CN" sz="1100" dirty="0">
                        <a:effectLst/>
                      </a:endParaRPr>
                    </a:p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100" kern="100" dirty="0">
                          <a:effectLst/>
                        </a:rPr>
                        <a:t>2200310718 </a:t>
                      </a:r>
                      <a:r>
                        <a:rPr lang="zh-CN" sz="1100" kern="100" dirty="0">
                          <a:effectLst/>
                        </a:rPr>
                        <a:t>黄文斌</a:t>
                      </a:r>
                      <a:endParaRPr lang="zh-CN" sz="1100" dirty="0">
                        <a:effectLst/>
                      </a:endParaRPr>
                    </a:p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100" kern="100" dirty="0">
                          <a:effectLst/>
                        </a:rPr>
                        <a:t>2200310720 </a:t>
                      </a:r>
                      <a:r>
                        <a:rPr lang="zh-CN" sz="1100" kern="100" dirty="0">
                          <a:effectLst/>
                        </a:rPr>
                        <a:t>李航颖</a:t>
                      </a:r>
                      <a:endParaRPr lang="zh-CN" sz="1100" dirty="0">
                        <a:effectLst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1361314"/>
                  </a:ext>
                </a:extLst>
              </a:tr>
              <a:tr h="25867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序号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学号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姓名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个人负责模块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405517345"/>
                  </a:ext>
                </a:extLst>
              </a:tr>
              <a:tr h="865277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100" kern="100">
                          <a:effectLst/>
                        </a:rPr>
                        <a:t>2200310717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黄荣钊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负责负责模块：用户管理模块，所有用户界面和交互的设计和实现，以及数据传递。前端页面开发。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550372015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100" kern="100">
                          <a:effectLst/>
                        </a:rPr>
                        <a:t>2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100" kern="100">
                          <a:effectLst/>
                        </a:rPr>
                        <a:t>2200310523 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谭福鑫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负责秒杀活动模块以及相关的数据校验、异常处理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022081181"/>
                  </a:ext>
                </a:extLst>
              </a:tr>
              <a:tr h="865277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100" kern="100">
                          <a:effectLst/>
                        </a:rPr>
                        <a:t>3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100" kern="100">
                          <a:effectLst/>
                        </a:rPr>
                        <a:t>2200310718 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黄文斌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购物车管理模块（购物车商品的增删改查，库存管理，数据校验）</a:t>
                      </a:r>
                      <a:r>
                        <a:rPr lang="en-US" sz="1100" kern="100">
                          <a:effectLst/>
                        </a:rPr>
                        <a:t>potsman</a:t>
                      </a:r>
                      <a:r>
                        <a:rPr lang="zh-CN" sz="1100" kern="100">
                          <a:effectLst/>
                        </a:rPr>
                        <a:t>测试的编写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264718431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100" kern="100">
                          <a:effectLst/>
                        </a:rPr>
                        <a:t>4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en-US" sz="1100" kern="100" dirty="0">
                          <a:effectLst/>
                        </a:rPr>
                        <a:t>2200310720 </a:t>
                      </a:r>
                      <a:endParaRPr lang="zh-CN" sz="1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100" kern="100">
                          <a:effectLst/>
                        </a:rPr>
                        <a:t>李航颖</a:t>
                      </a:r>
                      <a:endParaRPr lang="zh-CN" sz="1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</a:pPr>
                      <a:r>
                        <a:rPr lang="zh-CN" sz="1100" kern="100" dirty="0">
                          <a:effectLst/>
                        </a:rPr>
                        <a:t>商品管理模块（商品增删改查、库存管理、数据校验）</a:t>
                      </a:r>
                      <a:endParaRPr lang="zh-CN" sz="1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390535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55730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1F76A1-69A9-FF4C-6799-BA81242868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9B99C2B-159E-DA2B-848E-B1B873CCFD2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D50925B-F90A-B728-0D1B-06313B3D817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2192" y="11085"/>
            <a:ext cx="8471916" cy="6846915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11A59B7D-1560-2766-9410-C354E5EF5AA7}"/>
              </a:ext>
            </a:extLst>
          </p:cNvPr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AC50944-CE55-D03A-4ECE-A35FEA7F793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1685" y="11085"/>
            <a:ext cx="8471916" cy="6846915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C0E0D82E-5933-4CFB-A218-AB00426A52FF}"/>
              </a:ext>
            </a:extLst>
          </p:cNvPr>
          <p:cNvSpPr txBox="1"/>
          <p:nvPr/>
        </p:nvSpPr>
        <p:spPr>
          <a:xfrm>
            <a:off x="506210" y="302641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A2300E44-3AFE-C2BB-C28E-AC6DE9F08BDE}"/>
              </a:ext>
            </a:extLst>
          </p:cNvPr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D5DB14E3-835A-DAE7-3DF1-E3DBA5DE2F72}"/>
              </a:ext>
            </a:extLst>
          </p:cNvPr>
          <p:cNvSpPr txBox="1"/>
          <p:nvPr/>
        </p:nvSpPr>
        <p:spPr>
          <a:xfrm>
            <a:off x="4435419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2244DBCE-6669-78ED-E4F7-D20DBC9E5EB8}"/>
              </a:ext>
            </a:extLst>
          </p:cNvPr>
          <p:cNvSpPr txBox="1"/>
          <p:nvPr/>
        </p:nvSpPr>
        <p:spPr>
          <a:xfrm>
            <a:off x="6117769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FEE9D3AD-8420-C6B1-AF09-6A313977D5DB}"/>
              </a:ext>
            </a:extLst>
          </p:cNvPr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1A45626C-DD73-77A9-7A41-B39A643617A6}"/>
              </a:ext>
            </a:extLst>
          </p:cNvPr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AB96D927-9033-80D0-39C0-6B49364AC858}"/>
              </a:ext>
            </a:extLst>
          </p:cNvPr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973F4851-7431-1409-868B-166241393D81}"/>
              </a:ext>
            </a:extLst>
          </p:cNvPr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7142B529-308E-444A-6BFB-4631C294DDC5}"/>
              </a:ext>
            </a:extLst>
          </p:cNvPr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098975B0-6CA3-8699-0306-58BEE52469DC}"/>
              </a:ext>
            </a:extLst>
          </p:cNvPr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57864687-D204-0B94-8BEB-EEDCA60FB915}"/>
              </a:ext>
            </a:extLst>
          </p:cNvPr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70B2B13D-B418-7A5D-47E9-2F9F2240ED91}"/>
              </a:ext>
            </a:extLst>
          </p:cNvPr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080D6EEA-48A2-75CA-4436-348AEC5CEDA8}"/>
              </a:ext>
            </a:extLst>
          </p:cNvPr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DA17AA68-7188-1CE8-93A8-72FB26ACB1A4}"/>
              </a:ext>
            </a:extLst>
          </p:cNvPr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>
            <a:extLst>
              <a:ext uri="{FF2B5EF4-FFF2-40B4-BE49-F238E27FC236}">
                <a16:creationId xmlns:a16="http://schemas.microsoft.com/office/drawing/2014/main" id="{5BEC0AA5-FE1F-6012-DD84-7E25B2CA62E5}"/>
              </a:ext>
            </a:extLst>
          </p:cNvPr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416D3722-52DA-E7B9-9726-814CA4482837}"/>
              </a:ext>
            </a:extLst>
          </p:cNvPr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D877E453-8C86-A1BE-D3D1-52FD024C38D5}"/>
              </a:ext>
            </a:extLst>
          </p:cNvPr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B7517A2C-A04B-A2B9-323F-2BD69B28065F}"/>
              </a:ext>
            </a:extLst>
          </p:cNvPr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>
            <a:extLst>
              <a:ext uri="{FF2B5EF4-FFF2-40B4-BE49-F238E27FC236}">
                <a16:creationId xmlns:a16="http://schemas.microsoft.com/office/drawing/2014/main" id="{7819EF3A-E2B3-38C5-0BA6-A5AC97382F9C}"/>
              </a:ext>
            </a:extLst>
          </p:cNvPr>
          <p:cNvSpPr txBox="1"/>
          <p:nvPr/>
        </p:nvSpPr>
        <p:spPr>
          <a:xfrm>
            <a:off x="1641553" y="2777385"/>
            <a:ext cx="4298263" cy="157670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5400" dirty="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</a:rPr>
              <a:t>项目演示</a:t>
            </a:r>
            <a:endParaRPr kumimoji="1" lang="zh-CN" altLang="en-US" sz="5400" dirty="0"/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9240AFBD-3CCE-B313-70E7-9CDBC5A13410}"/>
              </a:ext>
            </a:extLst>
          </p:cNvPr>
          <p:cNvSpPr txBox="1"/>
          <p:nvPr/>
        </p:nvSpPr>
        <p:spPr>
          <a:xfrm rot="21239739">
            <a:off x="1375649" y="3669056"/>
            <a:ext cx="4437944" cy="269145"/>
          </a:xfrm>
          <a:prstGeom prst="ellipse">
            <a:avLst/>
          </a:prstGeom>
          <a:noFill/>
          <a:ln w="25400" cap="flat">
            <a:gradFill>
              <a:gsLst>
                <a:gs pos="47000">
                  <a:schemeClr val="accent3">
                    <a:alpha val="0"/>
                  </a:schemeClr>
                </a:gs>
                <a:gs pos="59000">
                  <a:schemeClr val="accent3">
                    <a:alpha val="80000"/>
                  </a:schemeClr>
                </a:gs>
                <a:gs pos="90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6D839A88-8E1A-4E0E-7209-266B5CD8776E}"/>
              </a:ext>
            </a:extLst>
          </p:cNvPr>
          <p:cNvSpPr txBox="1"/>
          <p:nvPr/>
        </p:nvSpPr>
        <p:spPr>
          <a:xfrm>
            <a:off x="825591" y="1595565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>
            <a:extLst>
              <a:ext uri="{FF2B5EF4-FFF2-40B4-BE49-F238E27FC236}">
                <a16:creationId xmlns:a16="http://schemas.microsoft.com/office/drawing/2014/main" id="{2CDF2675-6443-1A49-CB26-FEE1D883533F}"/>
              </a:ext>
            </a:extLst>
          </p:cNvPr>
          <p:cNvSpPr txBox="1"/>
          <p:nvPr/>
        </p:nvSpPr>
        <p:spPr>
          <a:xfrm>
            <a:off x="825591" y="2069318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>
            <a:extLst>
              <a:ext uri="{FF2B5EF4-FFF2-40B4-BE49-F238E27FC236}">
                <a16:creationId xmlns:a16="http://schemas.microsoft.com/office/drawing/2014/main" id="{51D86341-30F2-5EB4-AA65-F735FBF2B2F3}"/>
              </a:ext>
            </a:extLst>
          </p:cNvPr>
          <p:cNvSpPr txBox="1"/>
          <p:nvPr/>
        </p:nvSpPr>
        <p:spPr>
          <a:xfrm>
            <a:off x="5801068" y="2868307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547628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-508" y="11085"/>
            <a:ext cx="8471916" cy="6846915"/>
          </a:xfrm>
          <a:prstGeom prst="rect">
            <a:avLst/>
          </a:prstGeom>
        </p:spPr>
      </p:pic>
      <p:sp>
        <p:nvSpPr>
          <p:cNvPr id="5" name="标题 1"/>
          <p:cNvSpPr txBox="1"/>
          <p:nvPr/>
        </p:nvSpPr>
        <p:spPr>
          <a:xfrm>
            <a:off x="506210" y="302641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6754" y="913536"/>
            <a:ext cx="5144202" cy="10156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6600" dirty="0">
                <a:ln w="12700">
                  <a:noFill/>
                </a:ln>
                <a:solidFill>
                  <a:srgbClr val="008195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731478" y="2065501"/>
            <a:ext cx="6271710" cy="22138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48733" y="4434121"/>
            <a:ext cx="5851268" cy="1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050">
                <a:ln w="12700">
                  <a:noFill/>
                </a:ln>
                <a:solidFill>
                  <a:srgbClr val="808080">
                    <a:alpha val="50000"/>
                  </a:srgbClr>
                </a:solidFill>
                <a:latin typeface="OPPOSans H"/>
                <a:ea typeface="OPPOSans H"/>
                <a:cs typeface="OPPOSans H"/>
              </a:rPr>
              <a:t>PowerPoint design --------------------------------------------------------------------------------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9052" y="4813288"/>
            <a:ext cx="3444217" cy="391463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144" cap="flat">
            <a:solidFill>
              <a:srgbClr val="FFFFFF">
                <a:alpha val="100000"/>
              </a:srgbClr>
            </a:solidFill>
            <a:miter/>
          </a:ln>
          <a:effectLst/>
        </p:spPr>
        <p:txBody>
          <a:bodyPr vert="horz" wrap="square" lIns="87782" tIns="43891" rIns="87782" bIns="43891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168854" y="5112416"/>
            <a:ext cx="933155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2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DESIGN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rot="21239739">
            <a:off x="483007" y="1452747"/>
            <a:ext cx="2723239" cy="379517"/>
          </a:xfrm>
          <a:prstGeom prst="ellipse">
            <a:avLst/>
          </a:prstGeom>
          <a:noFill/>
          <a:ln w="25400" cap="flat">
            <a:gradFill>
              <a:gsLst>
                <a:gs pos="46000">
                  <a:schemeClr val="accent3">
                    <a:alpha val="0"/>
                  </a:schemeClr>
                </a:gs>
                <a:gs pos="62000">
                  <a:schemeClr val="accent3">
                    <a:alpha val="80000"/>
                  </a:schemeClr>
                </a:gs>
                <a:gs pos="84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217920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7900270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7006471" y="3748456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7006471" y="4222209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6923811" y="1456195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63756" y="1933576"/>
            <a:ext cx="4317388" cy="3852862"/>
          </a:xfrm>
          <a:prstGeom prst="rect">
            <a:avLst/>
          </a:prstGeom>
          <a:solidFill>
            <a:schemeClr val="bg1">
              <a:lumMod val="95000"/>
            </a:schemeClr>
          </a:solidFill>
          <a:ln cap="rnd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98156" y="1946276"/>
            <a:ext cx="4317388" cy="3840162"/>
          </a:xfrm>
          <a:prstGeom prst="rect">
            <a:avLst/>
          </a:prstGeom>
          <a:solidFill>
            <a:schemeClr val="bg1">
              <a:lumMod val="95000"/>
            </a:schemeClr>
          </a:solidFill>
          <a:ln cap="rnd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254875" y="2924049"/>
            <a:ext cx="3536950" cy="268935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高效、稳定、易用的在线秒杀系统对于电商平台至关重要。
系统需支持秒杀活动的核心功能，并提供商品管理、用户管理等辅助功能。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473200" y="3416300"/>
            <a:ext cx="165100" cy="165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473200" y="4083889"/>
            <a:ext cx="165100" cy="165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473200" y="4751478"/>
            <a:ext cx="165100" cy="165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473200" y="2580830"/>
            <a:ext cx="1282700" cy="3020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972300" y="2580830"/>
            <a:ext cx="1282700" cy="302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972300" y="3416300"/>
            <a:ext cx="165100" cy="1651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972300" y="4083889"/>
            <a:ext cx="165100" cy="1651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972300" y="4751478"/>
            <a:ext cx="165100" cy="1651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755775" y="1996949"/>
            <a:ext cx="3524250" cy="86055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电子商务发展现状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755775" y="2924049"/>
            <a:ext cx="3536950" cy="268935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随着电子商务的快速发展，秒杀活动成为电商平台吸引用户的重要手段。
秒杀活动以限时、限量、低价为特点，对系统性能提出高要求。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254875" y="2009649"/>
            <a:ext cx="3524250" cy="84785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在线秒杀系统的必要性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项目背景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4430076"/>
            <a:ext cx="12187146" cy="2427924"/>
          </a:xfrm>
          <a:custGeom>
            <a:avLst/>
            <a:gdLst>
              <a:gd name="connsiteX0" fmla="*/ 965225 w 12187146"/>
              <a:gd name="connsiteY0" fmla="*/ 0 h 2427924"/>
              <a:gd name="connsiteX1" fmla="*/ 11221921 w 12187146"/>
              <a:gd name="connsiteY1" fmla="*/ 0 h 2427924"/>
              <a:gd name="connsiteX2" fmla="*/ 12187146 w 12187146"/>
              <a:gd name="connsiteY2" fmla="*/ 965225 h 2427924"/>
              <a:gd name="connsiteX3" fmla="*/ 12187146 w 12187146"/>
              <a:gd name="connsiteY3" fmla="*/ 2427924 h 2427924"/>
              <a:gd name="connsiteX4" fmla="*/ 0 w 12187146"/>
              <a:gd name="connsiteY4" fmla="*/ 2427924 h 2427924"/>
              <a:gd name="connsiteX5" fmla="*/ 0 w 12187146"/>
              <a:gd name="connsiteY5" fmla="*/ 965225 h 2427924"/>
              <a:gd name="connsiteX6" fmla="*/ 965225 w 12187146"/>
              <a:gd name="connsiteY6" fmla="*/ 0 h 2427924"/>
            </a:gdLst>
            <a:ahLst/>
            <a:cxnLst/>
            <a:rect l="l" t="t" r="r" b="b"/>
            <a:pathLst>
              <a:path w="12187146" h="2427924">
                <a:moveTo>
                  <a:pt x="965225" y="0"/>
                </a:moveTo>
                <a:lnTo>
                  <a:pt x="11221921" y="0"/>
                </a:lnTo>
                <a:cubicBezTo>
                  <a:pt x="11755000" y="0"/>
                  <a:pt x="12187146" y="432146"/>
                  <a:pt x="12187146" y="965225"/>
                </a:cubicBezTo>
                <a:lnTo>
                  <a:pt x="12187146" y="2427924"/>
                </a:lnTo>
                <a:lnTo>
                  <a:pt x="0" y="2427924"/>
                </a:lnTo>
                <a:lnTo>
                  <a:pt x="0" y="965225"/>
                </a:lnTo>
                <a:cubicBezTo>
                  <a:pt x="0" y="432146"/>
                  <a:pt x="432146" y="0"/>
                  <a:pt x="96522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5811" y="4501199"/>
            <a:ext cx="3124199" cy="523874"/>
          </a:xfrm>
          <a:custGeom>
            <a:avLst/>
            <a:gdLst>
              <a:gd name="connsiteX0" fmla="*/ 0 w 3124199"/>
              <a:gd name="connsiteY0" fmla="*/ 0 h 523874"/>
              <a:gd name="connsiteX1" fmla="*/ 3124199 w 3124199"/>
              <a:gd name="connsiteY1" fmla="*/ 0 h 523874"/>
              <a:gd name="connsiteX2" fmla="*/ 3124199 w 3124199"/>
              <a:gd name="connsiteY2" fmla="*/ 295256 h 523874"/>
              <a:gd name="connsiteX3" fmla="*/ 2895581 w 3124199"/>
              <a:gd name="connsiteY3" fmla="*/ 523874 h 523874"/>
              <a:gd name="connsiteX4" fmla="*/ 228618 w 3124199"/>
              <a:gd name="connsiteY4" fmla="*/ 523874 h 523874"/>
              <a:gd name="connsiteX5" fmla="*/ 0 w 3124199"/>
              <a:gd name="connsiteY5" fmla="*/ 295256 h 523874"/>
              <a:gd name="connsiteX6" fmla="*/ 0 w 3124199"/>
              <a:gd name="connsiteY6" fmla="*/ 0 h 523874"/>
            </a:gdLst>
            <a:ahLst/>
            <a:cxnLst/>
            <a:rect l="l" t="t" r="r" b="b"/>
            <a:pathLst>
              <a:path w="3124199" h="523874">
                <a:moveTo>
                  <a:pt x="0" y="0"/>
                </a:moveTo>
                <a:lnTo>
                  <a:pt x="3124199" y="0"/>
                </a:lnTo>
                <a:lnTo>
                  <a:pt x="3124199" y="295256"/>
                </a:lnTo>
                <a:cubicBezTo>
                  <a:pt x="3124199" y="421518"/>
                  <a:pt x="3021843" y="523874"/>
                  <a:pt x="2895581" y="523874"/>
                </a:cubicBezTo>
                <a:lnTo>
                  <a:pt x="228618" y="523874"/>
                </a:lnTo>
                <a:cubicBezTo>
                  <a:pt x="102356" y="523874"/>
                  <a:pt x="0" y="421518"/>
                  <a:pt x="0" y="29525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954" t="35257" r="67748" b="31389"/>
          <a:stretch>
            <a:fillRect/>
          </a:stretch>
        </p:blipFill>
        <p:spPr>
          <a:xfrm>
            <a:off x="785812" y="2281874"/>
            <a:ext cx="3124199" cy="2219327"/>
          </a:xfrm>
          <a:custGeom>
            <a:avLst/>
            <a:gdLst/>
            <a:ahLst/>
            <a:cxnLst/>
            <a:rect l="l" t="t" r="r" b="b"/>
            <a:pathLst>
              <a:path w="3124199" h="2219327">
                <a:moveTo>
                  <a:pt x="228618" y="0"/>
                </a:moveTo>
                <a:lnTo>
                  <a:pt x="2895581" y="0"/>
                </a:lnTo>
                <a:cubicBezTo>
                  <a:pt x="3021843" y="0"/>
                  <a:pt x="3124199" y="102356"/>
                  <a:pt x="3124199" y="228618"/>
                </a:cubicBezTo>
                <a:lnTo>
                  <a:pt x="3124199" y="2219327"/>
                </a:lnTo>
                <a:lnTo>
                  <a:pt x="0" y="2219327"/>
                </a:lnTo>
                <a:lnTo>
                  <a:pt x="0" y="228618"/>
                </a:lnTo>
                <a:cubicBezTo>
                  <a:pt x="0" y="102356"/>
                  <a:pt x="102356" y="0"/>
                  <a:pt x="22861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4535067" y="4501199"/>
            <a:ext cx="3124199" cy="523874"/>
          </a:xfrm>
          <a:custGeom>
            <a:avLst/>
            <a:gdLst>
              <a:gd name="connsiteX0" fmla="*/ 0 w 3124199"/>
              <a:gd name="connsiteY0" fmla="*/ 0 h 523874"/>
              <a:gd name="connsiteX1" fmla="*/ 3124199 w 3124199"/>
              <a:gd name="connsiteY1" fmla="*/ 0 h 523874"/>
              <a:gd name="connsiteX2" fmla="*/ 3124199 w 3124199"/>
              <a:gd name="connsiteY2" fmla="*/ 295256 h 523874"/>
              <a:gd name="connsiteX3" fmla="*/ 2895581 w 3124199"/>
              <a:gd name="connsiteY3" fmla="*/ 523874 h 523874"/>
              <a:gd name="connsiteX4" fmla="*/ 228618 w 3124199"/>
              <a:gd name="connsiteY4" fmla="*/ 523874 h 523874"/>
              <a:gd name="connsiteX5" fmla="*/ 0 w 3124199"/>
              <a:gd name="connsiteY5" fmla="*/ 295256 h 523874"/>
              <a:gd name="connsiteX6" fmla="*/ 0 w 3124199"/>
              <a:gd name="connsiteY6" fmla="*/ 0 h 523874"/>
            </a:gdLst>
            <a:ahLst/>
            <a:cxnLst/>
            <a:rect l="l" t="t" r="r" b="b"/>
            <a:pathLst>
              <a:path w="3124199" h="523874">
                <a:moveTo>
                  <a:pt x="0" y="0"/>
                </a:moveTo>
                <a:lnTo>
                  <a:pt x="3124199" y="0"/>
                </a:lnTo>
                <a:lnTo>
                  <a:pt x="3124199" y="295256"/>
                </a:lnTo>
                <a:cubicBezTo>
                  <a:pt x="3124199" y="421518"/>
                  <a:pt x="3021843" y="523874"/>
                  <a:pt x="2895581" y="523874"/>
                </a:cubicBezTo>
                <a:lnTo>
                  <a:pt x="228618" y="523874"/>
                </a:lnTo>
                <a:cubicBezTo>
                  <a:pt x="102356" y="523874"/>
                  <a:pt x="0" y="421518"/>
                  <a:pt x="0" y="29525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alphaModFix/>
          </a:blip>
          <a:srcRect l="34351" t="35257" r="34351" b="31389"/>
          <a:stretch>
            <a:fillRect/>
          </a:stretch>
        </p:blipFill>
        <p:spPr>
          <a:xfrm>
            <a:off x="4535068" y="2281874"/>
            <a:ext cx="3124199" cy="2219327"/>
          </a:xfrm>
          <a:custGeom>
            <a:avLst/>
            <a:gdLst/>
            <a:ahLst/>
            <a:cxnLst/>
            <a:rect l="l" t="t" r="r" b="b"/>
            <a:pathLst>
              <a:path w="3124199" h="2219327">
                <a:moveTo>
                  <a:pt x="228618" y="0"/>
                </a:moveTo>
                <a:lnTo>
                  <a:pt x="2895581" y="0"/>
                </a:lnTo>
                <a:cubicBezTo>
                  <a:pt x="3021843" y="0"/>
                  <a:pt x="3124199" y="102356"/>
                  <a:pt x="3124199" y="228618"/>
                </a:cubicBezTo>
                <a:lnTo>
                  <a:pt x="3124199" y="2219327"/>
                </a:lnTo>
                <a:lnTo>
                  <a:pt x="0" y="2219327"/>
                </a:lnTo>
                <a:lnTo>
                  <a:pt x="0" y="228618"/>
                </a:lnTo>
                <a:cubicBezTo>
                  <a:pt x="0" y="102356"/>
                  <a:pt x="102356" y="0"/>
                  <a:pt x="22861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8284322" y="4501199"/>
            <a:ext cx="3124199" cy="523874"/>
          </a:xfrm>
          <a:custGeom>
            <a:avLst/>
            <a:gdLst>
              <a:gd name="connsiteX0" fmla="*/ 0 w 3124199"/>
              <a:gd name="connsiteY0" fmla="*/ 0 h 523874"/>
              <a:gd name="connsiteX1" fmla="*/ 3124199 w 3124199"/>
              <a:gd name="connsiteY1" fmla="*/ 0 h 523874"/>
              <a:gd name="connsiteX2" fmla="*/ 3124199 w 3124199"/>
              <a:gd name="connsiteY2" fmla="*/ 295256 h 523874"/>
              <a:gd name="connsiteX3" fmla="*/ 2895581 w 3124199"/>
              <a:gd name="connsiteY3" fmla="*/ 523874 h 523874"/>
              <a:gd name="connsiteX4" fmla="*/ 228618 w 3124199"/>
              <a:gd name="connsiteY4" fmla="*/ 523874 h 523874"/>
              <a:gd name="connsiteX5" fmla="*/ 0 w 3124199"/>
              <a:gd name="connsiteY5" fmla="*/ 295256 h 523874"/>
              <a:gd name="connsiteX6" fmla="*/ 0 w 3124199"/>
              <a:gd name="connsiteY6" fmla="*/ 0 h 523874"/>
            </a:gdLst>
            <a:ahLst/>
            <a:cxnLst/>
            <a:rect l="l" t="t" r="r" b="b"/>
            <a:pathLst>
              <a:path w="3124199" h="523874">
                <a:moveTo>
                  <a:pt x="0" y="0"/>
                </a:moveTo>
                <a:lnTo>
                  <a:pt x="3124199" y="0"/>
                </a:lnTo>
                <a:lnTo>
                  <a:pt x="3124199" y="295256"/>
                </a:lnTo>
                <a:cubicBezTo>
                  <a:pt x="3124199" y="421518"/>
                  <a:pt x="3021843" y="523874"/>
                  <a:pt x="2895581" y="523874"/>
                </a:cubicBezTo>
                <a:lnTo>
                  <a:pt x="228618" y="523874"/>
                </a:lnTo>
                <a:cubicBezTo>
                  <a:pt x="102356" y="523874"/>
                  <a:pt x="0" y="421518"/>
                  <a:pt x="0" y="29525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/>
          </a:blip>
          <a:srcRect l="67748" t="35257" r="954" b="31389"/>
          <a:stretch>
            <a:fillRect/>
          </a:stretch>
        </p:blipFill>
        <p:spPr>
          <a:xfrm>
            <a:off x="8284323" y="2281874"/>
            <a:ext cx="3124199" cy="2219327"/>
          </a:xfrm>
          <a:custGeom>
            <a:avLst/>
            <a:gdLst/>
            <a:ahLst/>
            <a:cxnLst/>
            <a:rect l="l" t="t" r="r" b="b"/>
            <a:pathLst>
              <a:path w="3124199" h="2219327">
                <a:moveTo>
                  <a:pt x="228618" y="0"/>
                </a:moveTo>
                <a:lnTo>
                  <a:pt x="2895581" y="0"/>
                </a:lnTo>
                <a:cubicBezTo>
                  <a:pt x="3021843" y="0"/>
                  <a:pt x="3124199" y="102356"/>
                  <a:pt x="3124199" y="228618"/>
                </a:cubicBezTo>
                <a:lnTo>
                  <a:pt x="3124199" y="2219327"/>
                </a:lnTo>
                <a:lnTo>
                  <a:pt x="0" y="2219327"/>
                </a:lnTo>
                <a:lnTo>
                  <a:pt x="0" y="228618"/>
                </a:lnTo>
                <a:cubicBezTo>
                  <a:pt x="0" y="102356"/>
                  <a:pt x="102356" y="0"/>
                  <a:pt x="22861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839051" y="4605045"/>
            <a:ext cx="2997200" cy="3098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高并发处理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51751" y="5087645"/>
            <a:ext cx="2984500" cy="12242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系统需通过Redis缓存和数据库优化，确保高并发场景下稳定运行。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10951" y="5087645"/>
            <a:ext cx="2984500" cy="12242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系统应支持秒杀活动的创建、管理、参与等核心功能。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598251" y="4605045"/>
            <a:ext cx="2997200" cy="3098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功能完善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357451" y="5087645"/>
            <a:ext cx="2984500" cy="12242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通过友好的前端界面和流畅的操作流程，提升用户参与体验。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344751" y="4605045"/>
            <a:ext cx="2997200" cy="3098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用户体验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项目目标</a:t>
            </a: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21000"/>
          </a:blip>
          <a:srcRect t="12512" b="12512"/>
          <a:stretch>
            <a:fillRect/>
          </a:stretch>
        </p:blipFill>
        <p:spPr>
          <a:xfrm>
            <a:off x="5297286" y="0"/>
            <a:ext cx="6894715" cy="6858000"/>
          </a:xfrm>
          <a:custGeom>
            <a:avLst/>
            <a:gdLst>
              <a:gd name="connsiteX0" fmla="*/ 0 w 6894715"/>
              <a:gd name="connsiteY0" fmla="*/ 0 h 6858000"/>
              <a:gd name="connsiteX1" fmla="*/ 6894715 w 6894715"/>
              <a:gd name="connsiteY1" fmla="*/ 0 h 6858000"/>
              <a:gd name="connsiteX2" fmla="*/ 6894715 w 6894715"/>
              <a:gd name="connsiteY2" fmla="*/ 6858000 h 6858000"/>
              <a:gd name="connsiteX3" fmla="*/ 0 w 6894715"/>
              <a:gd name="connsiteY3" fmla="*/ 6858000 h 6858000"/>
            </a:gdLst>
            <a:ahLst/>
            <a:cxnLst/>
            <a:rect l="l" t="t" r="r" b="b"/>
            <a:pathLst>
              <a:path w="6894715" h="6858000">
                <a:moveTo>
                  <a:pt x="0" y="0"/>
                </a:moveTo>
                <a:lnTo>
                  <a:pt x="6894715" y="0"/>
                </a:lnTo>
                <a:lnTo>
                  <a:pt x="689471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2192" y="11085"/>
            <a:ext cx="8471916" cy="6846915"/>
          </a:xfrm>
          <a:prstGeom prst="rect">
            <a:avLst/>
          </a:prstGeom>
        </p:spPr>
      </p:pic>
      <p:sp>
        <p:nvSpPr>
          <p:cNvPr id="4" name="标题 1"/>
          <p:cNvSpPr txBox="1"/>
          <p:nvPr/>
        </p:nvSpPr>
        <p:spPr>
          <a:xfrm>
            <a:off x="0" y="0"/>
            <a:ext cx="8483601" cy="6858001"/>
          </a:xfrm>
          <a:custGeom>
            <a:avLst/>
            <a:gdLst/>
            <a:ahLst/>
            <a:cxnLst/>
            <a:rect l="0" t="0" r="0" b="0"/>
            <a:pathLst>
              <a:path w="8483601" h="6858001">
                <a:moveTo>
                  <a:pt x="0" y="0"/>
                </a:moveTo>
                <a:lnTo>
                  <a:pt x="0" y="6858000"/>
                </a:lnTo>
                <a:lnTo>
                  <a:pt x="3822700" y="6858000"/>
                </a:lnTo>
                <a:cubicBezTo>
                  <a:pt x="7139278" y="6858000"/>
                  <a:pt x="7645400" y="6855582"/>
                  <a:pt x="7645400" y="6839734"/>
                </a:cubicBezTo>
                <a:cubicBezTo>
                  <a:pt x="7645400" y="6776024"/>
                  <a:pt x="7691682" y="6338455"/>
                  <a:pt x="7740858" y="5937250"/>
                </a:cubicBezTo>
                <a:cubicBezTo>
                  <a:pt x="7803265" y="5428091"/>
                  <a:pt x="7882720" y="4783630"/>
                  <a:pt x="8089244" y="3111500"/>
                </a:cubicBezTo>
                <a:cubicBezTo>
                  <a:pt x="8124184" y="2828608"/>
                  <a:pt x="8173090" y="2431415"/>
                  <a:pt x="8197924" y="2228850"/>
                </a:cubicBezTo>
                <a:cubicBezTo>
                  <a:pt x="8222759" y="2026285"/>
                  <a:pt x="8268785" y="1651952"/>
                  <a:pt x="8300204" y="1397000"/>
                </a:cubicBezTo>
                <a:cubicBezTo>
                  <a:pt x="8331623" y="1142048"/>
                  <a:pt x="8377132" y="770573"/>
                  <a:pt x="8401334" y="571500"/>
                </a:cubicBezTo>
                <a:cubicBezTo>
                  <a:pt x="8425538" y="372428"/>
                  <a:pt x="8453948" y="170740"/>
                  <a:pt x="8464470" y="123306"/>
                </a:cubicBezTo>
                <a:cubicBezTo>
                  <a:pt x="8474991" y="75872"/>
                  <a:pt x="8483600" y="28723"/>
                  <a:pt x="8483600" y="18531"/>
                </a:cubicBezTo>
                <a:cubicBezTo>
                  <a:pt x="8483600" y="2327"/>
                  <a:pt x="7951046" y="0"/>
                  <a:pt x="42418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1685" y="11085"/>
            <a:ext cx="8471916" cy="6846915"/>
          </a:xfrm>
          <a:prstGeom prst="rect">
            <a:avLst/>
          </a:prstGeom>
        </p:spPr>
      </p:pic>
      <p:sp>
        <p:nvSpPr>
          <p:cNvPr id="6" name="标题 1"/>
          <p:cNvSpPr txBox="1"/>
          <p:nvPr/>
        </p:nvSpPr>
        <p:spPr>
          <a:xfrm>
            <a:off x="506210" y="302641"/>
            <a:ext cx="1321317" cy="16408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0" y="0"/>
            <a:ext cx="414651" cy="413657"/>
          </a:xfrm>
          <a:custGeom>
            <a:avLst/>
            <a:gdLst>
              <a:gd name="connsiteX0" fmla="*/ 540135 w 868680"/>
              <a:gd name="connsiteY0" fmla="*/ 445199 h 866598"/>
              <a:gd name="connsiteX1" fmla="*/ 537031 w 868680"/>
              <a:gd name="connsiteY1" fmla="*/ 448103 h 866598"/>
              <a:gd name="connsiteX2" fmla="*/ 526458 w 868680"/>
              <a:gd name="connsiteY2" fmla="*/ 461723 h 866598"/>
              <a:gd name="connsiteX3" fmla="*/ 523941 w 868680"/>
              <a:gd name="connsiteY3" fmla="*/ 464627 h 866598"/>
              <a:gd name="connsiteX4" fmla="*/ 513959 w 868680"/>
              <a:gd name="connsiteY4" fmla="*/ 477045 h 866598"/>
              <a:gd name="connsiteX5" fmla="*/ 509313 w 868680"/>
              <a:gd name="connsiteY5" fmla="*/ 482451 h 866598"/>
              <a:gd name="connsiteX6" fmla="*/ 502253 w 868680"/>
              <a:gd name="connsiteY6" fmla="*/ 490494 h 866598"/>
              <a:gd name="connsiteX7" fmla="*/ 499432 w 868680"/>
              <a:gd name="connsiteY7" fmla="*/ 495080 h 866598"/>
              <a:gd name="connsiteX8" fmla="*/ 497810 w 868680"/>
              <a:gd name="connsiteY8" fmla="*/ 498036 h 866598"/>
              <a:gd name="connsiteX9" fmla="*/ 494907 w 868680"/>
              <a:gd name="connsiteY9" fmla="*/ 500920 h 866598"/>
              <a:gd name="connsiteX10" fmla="*/ 488519 w 868680"/>
              <a:gd name="connsiteY10" fmla="*/ 509260 h 866598"/>
              <a:gd name="connsiteX11" fmla="*/ 486583 w 868680"/>
              <a:gd name="connsiteY11" fmla="*/ 511470 h 866598"/>
              <a:gd name="connsiteX12" fmla="*/ 484648 w 868680"/>
              <a:gd name="connsiteY12" fmla="*/ 513763 h 866598"/>
              <a:gd name="connsiteX13" fmla="*/ 481122 w 868680"/>
              <a:gd name="connsiteY13" fmla="*/ 518126 h 866598"/>
              <a:gd name="connsiteX14" fmla="*/ 470880 w 868680"/>
              <a:gd name="connsiteY14" fmla="*/ 529405 h 866598"/>
              <a:gd name="connsiteX15" fmla="*/ 467151 w 868680"/>
              <a:gd name="connsiteY15" fmla="*/ 533663 h 866598"/>
              <a:gd name="connsiteX16" fmla="*/ 464514 w 868680"/>
              <a:gd name="connsiteY16" fmla="*/ 537336 h 866598"/>
              <a:gd name="connsiteX17" fmla="*/ 462150 w 868680"/>
              <a:gd name="connsiteY17" fmla="*/ 540820 h 866598"/>
              <a:gd name="connsiteX18" fmla="*/ 455226 w 868680"/>
              <a:gd name="connsiteY18" fmla="*/ 550855 h 866598"/>
              <a:gd name="connsiteX19" fmla="*/ 452486 w 868680"/>
              <a:gd name="connsiteY19" fmla="*/ 553479 h 866598"/>
              <a:gd name="connsiteX20" fmla="*/ 446196 w 868680"/>
              <a:gd name="connsiteY20" fmla="*/ 562149 h 866598"/>
              <a:gd name="connsiteX21" fmla="*/ 444487 w 868680"/>
              <a:gd name="connsiteY21" fmla="*/ 564435 h 866598"/>
              <a:gd name="connsiteX22" fmla="*/ 436263 w 868680"/>
              <a:gd name="connsiteY22" fmla="*/ 574481 h 866598"/>
              <a:gd name="connsiteX23" fmla="*/ 434346 w 868680"/>
              <a:gd name="connsiteY23" fmla="*/ 576428 h 866598"/>
              <a:gd name="connsiteX24" fmla="*/ 432124 w 868680"/>
              <a:gd name="connsiteY24" fmla="*/ 579118 h 866598"/>
              <a:gd name="connsiteX25" fmla="*/ 429789 w 868680"/>
              <a:gd name="connsiteY25" fmla="*/ 582182 h 866598"/>
              <a:gd name="connsiteX26" fmla="*/ 427679 w 868680"/>
              <a:gd name="connsiteY26" fmla="*/ 584758 h 866598"/>
              <a:gd name="connsiteX27" fmla="*/ 424858 w 868680"/>
              <a:gd name="connsiteY27" fmla="*/ 588050 h 866598"/>
              <a:gd name="connsiteX28" fmla="*/ 419511 w 868680"/>
              <a:gd name="connsiteY28" fmla="*/ 593470 h 866598"/>
              <a:gd name="connsiteX29" fmla="*/ 414343 w 868680"/>
              <a:gd name="connsiteY29" fmla="*/ 599882 h 866598"/>
              <a:gd name="connsiteX30" fmla="*/ 408770 w 868680"/>
              <a:gd name="connsiteY30" fmla="*/ 608347 h 866598"/>
              <a:gd name="connsiteX31" fmla="*/ 406447 w 868680"/>
              <a:gd name="connsiteY31" fmla="*/ 611400 h 866598"/>
              <a:gd name="connsiteX32" fmla="*/ 404125 w 868680"/>
              <a:gd name="connsiteY32" fmla="*/ 614194 h 866598"/>
              <a:gd name="connsiteX33" fmla="*/ 399092 w 868680"/>
              <a:gd name="connsiteY33" fmla="*/ 620541 h 866598"/>
              <a:gd name="connsiteX34" fmla="*/ 394059 w 868680"/>
              <a:gd name="connsiteY34" fmla="*/ 626734 h 866598"/>
              <a:gd name="connsiteX35" fmla="*/ 391543 w 868680"/>
              <a:gd name="connsiteY35" fmla="*/ 629069 h 866598"/>
              <a:gd name="connsiteX36" fmla="*/ 386704 w 868680"/>
              <a:gd name="connsiteY36" fmla="*/ 634056 h 866598"/>
              <a:gd name="connsiteX37" fmla="*/ 376405 w 868680"/>
              <a:gd name="connsiteY37" fmla="*/ 647112 h 866598"/>
              <a:gd name="connsiteX38" fmla="*/ 370832 w 868680"/>
              <a:gd name="connsiteY38" fmla="*/ 655539 h 866598"/>
              <a:gd name="connsiteX39" fmla="*/ 369019 w 868680"/>
              <a:gd name="connsiteY39" fmla="*/ 657109 h 866598"/>
              <a:gd name="connsiteX40" fmla="*/ 366197 w 868680"/>
              <a:gd name="connsiteY40" fmla="*/ 659669 h 866598"/>
              <a:gd name="connsiteX41" fmla="*/ 357782 w 868680"/>
              <a:gd name="connsiteY41" fmla="*/ 670122 h 866598"/>
              <a:gd name="connsiteX42" fmla="*/ 355474 w 868680"/>
              <a:gd name="connsiteY42" fmla="*/ 674187 h 866598"/>
              <a:gd name="connsiteX43" fmla="*/ 354334 w 868680"/>
              <a:gd name="connsiteY43" fmla="*/ 675929 h 866598"/>
              <a:gd name="connsiteX44" fmla="*/ 352325 w 868680"/>
              <a:gd name="connsiteY44" fmla="*/ 678007 h 866598"/>
              <a:gd name="connsiteX45" fmla="*/ 349075 w 868680"/>
              <a:gd name="connsiteY45" fmla="*/ 682072 h 866598"/>
              <a:gd name="connsiteX46" fmla="*/ 341410 w 868680"/>
              <a:gd name="connsiteY46" fmla="*/ 692957 h 866598"/>
              <a:gd name="connsiteX47" fmla="*/ 339863 w 868680"/>
              <a:gd name="connsiteY47" fmla="*/ 694123 h 866598"/>
              <a:gd name="connsiteX48" fmla="*/ 337869 w 868680"/>
              <a:gd name="connsiteY48" fmla="*/ 696395 h 866598"/>
              <a:gd name="connsiteX49" fmla="*/ 335157 w 868680"/>
              <a:gd name="connsiteY49" fmla="*/ 699851 h 866598"/>
              <a:gd name="connsiteX50" fmla="*/ 332893 w 868680"/>
              <a:gd name="connsiteY50" fmla="*/ 702575 h 866598"/>
              <a:gd name="connsiteX51" fmla="*/ 330957 w 868680"/>
              <a:gd name="connsiteY51" fmla="*/ 704892 h 866598"/>
              <a:gd name="connsiteX52" fmla="*/ 329022 w 868680"/>
              <a:gd name="connsiteY52" fmla="*/ 707257 h 866598"/>
              <a:gd name="connsiteX53" fmla="*/ 325496 w 868680"/>
              <a:gd name="connsiteY53" fmla="*/ 711691 h 866598"/>
              <a:gd name="connsiteX54" fmla="*/ 318182 w 868680"/>
              <a:gd name="connsiteY54" fmla="*/ 721537 h 866598"/>
              <a:gd name="connsiteX55" fmla="*/ 316698 w 868680"/>
              <a:gd name="connsiteY55" fmla="*/ 722751 h 866598"/>
              <a:gd name="connsiteX56" fmla="*/ 314437 w 868680"/>
              <a:gd name="connsiteY56" fmla="*/ 725453 h 866598"/>
              <a:gd name="connsiteX57" fmla="*/ 312101 w 868680"/>
              <a:gd name="connsiteY57" fmla="*/ 728517 h 866598"/>
              <a:gd name="connsiteX58" fmla="*/ 310005 w 868680"/>
              <a:gd name="connsiteY58" fmla="*/ 731051 h 866598"/>
              <a:gd name="connsiteX59" fmla="*/ 307256 w 868680"/>
              <a:gd name="connsiteY59" fmla="*/ 734343 h 866598"/>
              <a:gd name="connsiteX60" fmla="*/ 299600 w 868680"/>
              <a:gd name="connsiteY60" fmla="*/ 744754 h 866598"/>
              <a:gd name="connsiteX61" fmla="*/ 297723 w 868680"/>
              <a:gd name="connsiteY61" fmla="*/ 746355 h 866598"/>
              <a:gd name="connsiteX62" fmla="*/ 295409 w 868680"/>
              <a:gd name="connsiteY62" fmla="*/ 749100 h 866598"/>
              <a:gd name="connsiteX63" fmla="*/ 293028 w 868680"/>
              <a:gd name="connsiteY63" fmla="*/ 752116 h 866598"/>
              <a:gd name="connsiteX64" fmla="*/ 291083 w 868680"/>
              <a:gd name="connsiteY64" fmla="*/ 754415 h 866598"/>
              <a:gd name="connsiteX65" fmla="*/ 288179 w 868680"/>
              <a:gd name="connsiteY65" fmla="*/ 757832 h 866598"/>
              <a:gd name="connsiteX66" fmla="*/ 280243 w 868680"/>
              <a:gd name="connsiteY66" fmla="*/ 768840 h 866598"/>
              <a:gd name="connsiteX67" fmla="*/ 278697 w 868680"/>
              <a:gd name="connsiteY67" fmla="*/ 770001 h 866598"/>
              <a:gd name="connsiteX68" fmla="*/ 276687 w 868680"/>
              <a:gd name="connsiteY68" fmla="*/ 772335 h 866598"/>
              <a:gd name="connsiteX69" fmla="*/ 274421 w 868680"/>
              <a:gd name="connsiteY69" fmla="*/ 775360 h 866598"/>
              <a:gd name="connsiteX70" fmla="*/ 272119 w 868680"/>
              <a:gd name="connsiteY70" fmla="*/ 778114 h 866598"/>
              <a:gd name="connsiteX71" fmla="*/ 269291 w 868680"/>
              <a:gd name="connsiteY71" fmla="*/ 781425 h 866598"/>
              <a:gd name="connsiteX72" fmla="*/ 261661 w 868680"/>
              <a:gd name="connsiteY72" fmla="*/ 792062 h 866598"/>
              <a:gd name="connsiteX73" fmla="*/ 260047 w 868680"/>
              <a:gd name="connsiteY73" fmla="*/ 793250 h 866598"/>
              <a:gd name="connsiteX74" fmla="*/ 257666 w 868680"/>
              <a:gd name="connsiteY74" fmla="*/ 795961 h 866598"/>
              <a:gd name="connsiteX75" fmla="*/ 255022 w 868680"/>
              <a:gd name="connsiteY75" fmla="*/ 799390 h 866598"/>
              <a:gd name="connsiteX76" fmla="*/ 253144 w 868680"/>
              <a:gd name="connsiteY76" fmla="*/ 801476 h 866598"/>
              <a:gd name="connsiteX77" fmla="*/ 250060 w 868680"/>
              <a:gd name="connsiteY77" fmla="*/ 805136 h 866598"/>
              <a:gd name="connsiteX78" fmla="*/ 243853 w 868680"/>
              <a:gd name="connsiteY78" fmla="*/ 813195 h 866598"/>
              <a:gd name="connsiteX79" fmla="*/ 248646 w 868680"/>
              <a:gd name="connsiteY79" fmla="*/ 811806 h 866598"/>
              <a:gd name="connsiteX80" fmla="*/ 254396 w 868680"/>
              <a:gd name="connsiteY80" fmla="*/ 808998 h 866598"/>
              <a:gd name="connsiteX81" fmla="*/ 258918 w 868680"/>
              <a:gd name="connsiteY81" fmla="*/ 806591 h 866598"/>
              <a:gd name="connsiteX82" fmla="*/ 263345 w 868680"/>
              <a:gd name="connsiteY82" fmla="*/ 803982 h 866598"/>
              <a:gd name="connsiteX83" fmla="*/ 268449 w 868680"/>
              <a:gd name="connsiteY83" fmla="*/ 801646 h 866598"/>
              <a:gd name="connsiteX84" fmla="*/ 273482 w 868680"/>
              <a:gd name="connsiteY84" fmla="*/ 799310 h 866598"/>
              <a:gd name="connsiteX85" fmla="*/ 278367 w 868680"/>
              <a:gd name="connsiteY85" fmla="*/ 797015 h 866598"/>
              <a:gd name="connsiteX86" fmla="*/ 283400 w 868680"/>
              <a:gd name="connsiteY86" fmla="*/ 794692 h 866598"/>
              <a:gd name="connsiteX87" fmla="*/ 288433 w 868680"/>
              <a:gd name="connsiteY87" fmla="*/ 792369 h 866598"/>
              <a:gd name="connsiteX88" fmla="*/ 293760 w 868680"/>
              <a:gd name="connsiteY88" fmla="*/ 790449 h 866598"/>
              <a:gd name="connsiteX89" fmla="*/ 299162 w 868680"/>
              <a:gd name="connsiteY89" fmla="*/ 787937 h 866598"/>
              <a:gd name="connsiteX90" fmla="*/ 304034 w 868680"/>
              <a:gd name="connsiteY90" fmla="*/ 785610 h 866598"/>
              <a:gd name="connsiteX91" fmla="*/ 309446 w 868680"/>
              <a:gd name="connsiteY91" fmla="*/ 783229 h 866598"/>
              <a:gd name="connsiteX92" fmla="*/ 314345 w 868680"/>
              <a:gd name="connsiteY92" fmla="*/ 780425 h 866598"/>
              <a:gd name="connsiteX93" fmla="*/ 319416 w 868680"/>
              <a:gd name="connsiteY93" fmla="*/ 778008 h 866598"/>
              <a:gd name="connsiteX94" fmla="*/ 324449 w 868680"/>
              <a:gd name="connsiteY94" fmla="*/ 775662 h 866598"/>
              <a:gd name="connsiteX95" fmla="*/ 330016 w 868680"/>
              <a:gd name="connsiteY95" fmla="*/ 772981 h 866598"/>
              <a:gd name="connsiteX96" fmla="*/ 335334 w 868680"/>
              <a:gd name="connsiteY96" fmla="*/ 771162 h 866598"/>
              <a:gd name="connsiteX97" fmla="*/ 340367 w 868680"/>
              <a:gd name="connsiteY97" fmla="*/ 768840 h 866598"/>
              <a:gd name="connsiteX98" fmla="*/ 345550 w 868680"/>
              <a:gd name="connsiteY98" fmla="*/ 766517 h 866598"/>
              <a:gd name="connsiteX99" fmla="*/ 350314 w 868680"/>
              <a:gd name="connsiteY99" fmla="*/ 764194 h 866598"/>
              <a:gd name="connsiteX100" fmla="*/ 355363 w 868680"/>
              <a:gd name="connsiteY100" fmla="*/ 761871 h 866598"/>
              <a:gd name="connsiteX101" fmla="*/ 360257 w 868680"/>
              <a:gd name="connsiteY101" fmla="*/ 759549 h 866598"/>
              <a:gd name="connsiteX102" fmla="*/ 364924 w 868680"/>
              <a:gd name="connsiteY102" fmla="*/ 757226 h 866598"/>
              <a:gd name="connsiteX103" fmla="*/ 370444 w 868680"/>
              <a:gd name="connsiteY103" fmla="*/ 754903 h 866598"/>
              <a:gd name="connsiteX104" fmla="*/ 375247 w 868680"/>
              <a:gd name="connsiteY104" fmla="*/ 752580 h 866598"/>
              <a:gd name="connsiteX105" fmla="*/ 378432 w 868680"/>
              <a:gd name="connsiteY105" fmla="*/ 751292 h 866598"/>
              <a:gd name="connsiteX106" fmla="*/ 385949 w 868680"/>
              <a:gd name="connsiteY106" fmla="*/ 747854 h 866598"/>
              <a:gd name="connsiteX107" fmla="*/ 390940 w 868680"/>
              <a:gd name="connsiteY107" fmla="*/ 744909 h 866598"/>
              <a:gd name="connsiteX108" fmla="*/ 395920 w 868680"/>
              <a:gd name="connsiteY108" fmla="*/ 742652 h 866598"/>
              <a:gd name="connsiteX109" fmla="*/ 400953 w 868680"/>
              <a:gd name="connsiteY109" fmla="*/ 740329 h 866598"/>
              <a:gd name="connsiteX110" fmla="*/ 405894 w 868680"/>
              <a:gd name="connsiteY110" fmla="*/ 738019 h 866598"/>
              <a:gd name="connsiteX111" fmla="*/ 411176 w 868680"/>
              <a:gd name="connsiteY111" fmla="*/ 736004 h 866598"/>
              <a:gd name="connsiteX112" fmla="*/ 415381 w 868680"/>
              <a:gd name="connsiteY112" fmla="*/ 733998 h 866598"/>
              <a:gd name="connsiteX113" fmla="*/ 420164 w 868680"/>
              <a:gd name="connsiteY113" fmla="*/ 731405 h 866598"/>
              <a:gd name="connsiteX114" fmla="*/ 425731 w 868680"/>
              <a:gd name="connsiteY114" fmla="*/ 728724 h 866598"/>
              <a:gd name="connsiteX115" fmla="*/ 430764 w 868680"/>
              <a:gd name="connsiteY115" fmla="*/ 726364 h 866598"/>
              <a:gd name="connsiteX116" fmla="*/ 436182 w 868680"/>
              <a:gd name="connsiteY116" fmla="*/ 723924 h 866598"/>
              <a:gd name="connsiteX117" fmla="*/ 441662 w 868680"/>
              <a:gd name="connsiteY117" fmla="*/ 721939 h 866598"/>
              <a:gd name="connsiteX118" fmla="*/ 446736 w 868680"/>
              <a:gd name="connsiteY118" fmla="*/ 719580 h 866598"/>
              <a:gd name="connsiteX119" fmla="*/ 451959 w 868680"/>
              <a:gd name="connsiteY119" fmla="*/ 717204 h 866598"/>
              <a:gd name="connsiteX120" fmla="*/ 457249 w 868680"/>
              <a:gd name="connsiteY120" fmla="*/ 714897 h 866598"/>
              <a:gd name="connsiteX121" fmla="*/ 462149 w 868680"/>
              <a:gd name="connsiteY121" fmla="*/ 712587 h 866598"/>
              <a:gd name="connsiteX122" fmla="*/ 467167 w 868680"/>
              <a:gd name="connsiteY122" fmla="*/ 710084 h 866598"/>
              <a:gd name="connsiteX123" fmla="*/ 472624 w 868680"/>
              <a:gd name="connsiteY123" fmla="*/ 707383 h 866598"/>
              <a:gd name="connsiteX124" fmla="*/ 477228 w 868680"/>
              <a:gd name="connsiteY124" fmla="*/ 705350 h 866598"/>
              <a:gd name="connsiteX125" fmla="*/ 482325 w 868680"/>
              <a:gd name="connsiteY125" fmla="*/ 703028 h 866598"/>
              <a:gd name="connsiteX126" fmla="*/ 487279 w 868680"/>
              <a:gd name="connsiteY126" fmla="*/ 700705 h 866598"/>
              <a:gd name="connsiteX127" fmla="*/ 491891 w 868680"/>
              <a:gd name="connsiteY127" fmla="*/ 698671 h 866598"/>
              <a:gd name="connsiteX128" fmla="*/ 497223 w 868680"/>
              <a:gd name="connsiteY128" fmla="*/ 695576 h 866598"/>
              <a:gd name="connsiteX129" fmla="*/ 502164 w 868680"/>
              <a:gd name="connsiteY129" fmla="*/ 693388 h 866598"/>
              <a:gd name="connsiteX130" fmla="*/ 507196 w 868680"/>
              <a:gd name="connsiteY130" fmla="*/ 690958 h 866598"/>
              <a:gd name="connsiteX131" fmla="*/ 512521 w 868680"/>
              <a:gd name="connsiteY131" fmla="*/ 687918 h 866598"/>
              <a:gd name="connsiteX132" fmla="*/ 517554 w 868680"/>
              <a:gd name="connsiteY132" fmla="*/ 685640 h 866598"/>
              <a:gd name="connsiteX133" fmla="*/ 522586 w 868680"/>
              <a:gd name="connsiteY133" fmla="*/ 683324 h 866598"/>
              <a:gd name="connsiteX134" fmla="*/ 527934 w 868680"/>
              <a:gd name="connsiteY134" fmla="*/ 681478 h 866598"/>
              <a:gd name="connsiteX135" fmla="*/ 532966 w 868680"/>
              <a:gd name="connsiteY135" fmla="*/ 679134 h 866598"/>
              <a:gd name="connsiteX136" fmla="*/ 538171 w 868680"/>
              <a:gd name="connsiteY136" fmla="*/ 676730 h 866598"/>
              <a:gd name="connsiteX137" fmla="*/ 543303 w 868680"/>
              <a:gd name="connsiteY137" fmla="*/ 674817 h 866598"/>
              <a:gd name="connsiteX138" fmla="*/ 548418 w 868680"/>
              <a:gd name="connsiteY138" fmla="*/ 672501 h 866598"/>
              <a:gd name="connsiteX139" fmla="*/ 553070 w 868680"/>
              <a:gd name="connsiteY139" fmla="*/ 670416 h 866598"/>
              <a:gd name="connsiteX140" fmla="*/ 558211 w 868680"/>
              <a:gd name="connsiteY140" fmla="*/ 667797 h 866598"/>
              <a:gd name="connsiteX141" fmla="*/ 563912 w 868680"/>
              <a:gd name="connsiteY141" fmla="*/ 665180 h 866598"/>
              <a:gd name="connsiteX142" fmla="*/ 569324 w 868680"/>
              <a:gd name="connsiteY142" fmla="*/ 662790 h 866598"/>
              <a:gd name="connsiteX143" fmla="*/ 574380 w 868680"/>
              <a:gd name="connsiteY143" fmla="*/ 660352 h 866598"/>
              <a:gd name="connsiteX144" fmla="*/ 579425 w 868680"/>
              <a:gd name="connsiteY144" fmla="*/ 658057 h 866598"/>
              <a:gd name="connsiteX145" fmla="*/ 584978 w 868680"/>
              <a:gd name="connsiteY145" fmla="*/ 655415 h 866598"/>
              <a:gd name="connsiteX146" fmla="*/ 589496 w 868680"/>
              <a:gd name="connsiteY146" fmla="*/ 653475 h 866598"/>
              <a:gd name="connsiteX147" fmla="*/ 594592 w 868680"/>
              <a:gd name="connsiteY147" fmla="*/ 651152 h 866598"/>
              <a:gd name="connsiteX148" fmla="*/ 599537 w 868680"/>
              <a:gd name="connsiteY148" fmla="*/ 648830 h 866598"/>
              <a:gd name="connsiteX149" fmla="*/ 604536 w 868680"/>
              <a:gd name="connsiteY149" fmla="*/ 646507 h 866598"/>
              <a:gd name="connsiteX150" fmla="*/ 609270 w 868680"/>
              <a:gd name="connsiteY150" fmla="*/ 644184 h 866598"/>
              <a:gd name="connsiteX151" fmla="*/ 613729 w 868680"/>
              <a:gd name="connsiteY151" fmla="*/ 641591 h 866598"/>
              <a:gd name="connsiteX152" fmla="*/ 619286 w 868680"/>
              <a:gd name="connsiteY152" fmla="*/ 638912 h 866598"/>
              <a:gd name="connsiteX153" fmla="*/ 624416 w 868680"/>
              <a:gd name="connsiteY153" fmla="*/ 637202 h 866598"/>
              <a:gd name="connsiteX154" fmla="*/ 630208 w 868680"/>
              <a:gd name="connsiteY154" fmla="*/ 634506 h 866598"/>
              <a:gd name="connsiteX155" fmla="*/ 635927 w 868680"/>
              <a:gd name="connsiteY155" fmla="*/ 631879 h 866598"/>
              <a:gd name="connsiteX156" fmla="*/ 640801 w 868680"/>
              <a:gd name="connsiteY156" fmla="*/ 629810 h 866598"/>
              <a:gd name="connsiteX157" fmla="*/ 645589 w 868680"/>
              <a:gd name="connsiteY157" fmla="*/ 627491 h 866598"/>
              <a:gd name="connsiteX158" fmla="*/ 653729 w 868680"/>
              <a:gd name="connsiteY158" fmla="*/ 623979 h 866598"/>
              <a:gd name="connsiteX159" fmla="*/ 654726 w 868680"/>
              <a:gd name="connsiteY159" fmla="*/ 621209 h 866598"/>
              <a:gd name="connsiteX160" fmla="*/ 652011 w 868680"/>
              <a:gd name="connsiteY160" fmla="*/ 615996 h 866598"/>
              <a:gd name="connsiteX161" fmla="*/ 649647 w 868680"/>
              <a:gd name="connsiteY161" fmla="*/ 611208 h 866598"/>
              <a:gd name="connsiteX162" fmla="*/ 647617 w 868680"/>
              <a:gd name="connsiteY162" fmla="*/ 607008 h 866598"/>
              <a:gd name="connsiteX163" fmla="*/ 645694 w 868680"/>
              <a:gd name="connsiteY163" fmla="*/ 603427 h 866598"/>
              <a:gd name="connsiteX164" fmla="*/ 643094 w 868680"/>
              <a:gd name="connsiteY164" fmla="*/ 598723 h 866598"/>
              <a:gd name="connsiteX165" fmla="*/ 640363 w 868680"/>
              <a:gd name="connsiteY165" fmla="*/ 593352 h 866598"/>
              <a:gd name="connsiteX166" fmla="*/ 638353 w 868680"/>
              <a:gd name="connsiteY166" fmla="*/ 589680 h 866598"/>
              <a:gd name="connsiteX167" fmla="*/ 635569 w 868680"/>
              <a:gd name="connsiteY167" fmla="*/ 585153 h 866598"/>
              <a:gd name="connsiteX168" fmla="*/ 632822 w 868680"/>
              <a:gd name="connsiteY168" fmla="*/ 580158 h 866598"/>
              <a:gd name="connsiteX169" fmla="*/ 630983 w 868680"/>
              <a:gd name="connsiteY169" fmla="*/ 576443 h 866598"/>
              <a:gd name="connsiteX170" fmla="*/ 628774 w 868680"/>
              <a:gd name="connsiteY170" fmla="*/ 572334 h 866598"/>
              <a:gd name="connsiteX171" fmla="*/ 626002 w 868680"/>
              <a:gd name="connsiteY171" fmla="*/ 567720 h 866598"/>
              <a:gd name="connsiteX172" fmla="*/ 624015 w 868680"/>
              <a:gd name="connsiteY172" fmla="*/ 564436 h 866598"/>
              <a:gd name="connsiteX173" fmla="*/ 621671 w 868680"/>
              <a:gd name="connsiteY173" fmla="*/ 560764 h 866598"/>
              <a:gd name="connsiteX174" fmla="*/ 618899 w 868680"/>
              <a:gd name="connsiteY174" fmla="*/ 556156 h 866598"/>
              <a:gd name="connsiteX175" fmla="*/ 617046 w 868680"/>
              <a:gd name="connsiteY175" fmla="*/ 552434 h 866598"/>
              <a:gd name="connsiteX176" fmla="*/ 614463 w 868680"/>
              <a:gd name="connsiteY176" fmla="*/ 547939 h 866598"/>
              <a:gd name="connsiteX177" fmla="*/ 611296 w 868680"/>
              <a:gd name="connsiteY177" fmla="*/ 543392 h 866598"/>
              <a:gd name="connsiteX178" fmla="*/ 609660 w 868680"/>
              <a:gd name="connsiteY178" fmla="*/ 540916 h 866598"/>
              <a:gd name="connsiteX179" fmla="*/ 607778 w 868680"/>
              <a:gd name="connsiteY179" fmla="*/ 537423 h 866598"/>
              <a:gd name="connsiteX180" fmla="*/ 605463 w 868680"/>
              <a:gd name="connsiteY180" fmla="*/ 533862 h 866598"/>
              <a:gd name="connsiteX181" fmla="*/ 603071 w 868680"/>
              <a:gd name="connsiteY181" fmla="*/ 530638 h 866598"/>
              <a:gd name="connsiteX182" fmla="*/ 600313 w 868680"/>
              <a:gd name="connsiteY182" fmla="*/ 526277 h 866598"/>
              <a:gd name="connsiteX183" fmla="*/ 598464 w 868680"/>
              <a:gd name="connsiteY183" fmla="*/ 523216 h 866598"/>
              <a:gd name="connsiteX184" fmla="*/ 595881 w 868680"/>
              <a:gd name="connsiteY184" fmla="*/ 519291 h 866598"/>
              <a:gd name="connsiteX185" fmla="*/ 592678 w 868680"/>
              <a:gd name="connsiteY185" fmla="*/ 514660 h 866598"/>
              <a:gd name="connsiteX186" fmla="*/ 590704 w 868680"/>
              <a:gd name="connsiteY186" fmla="*/ 511776 h 866598"/>
              <a:gd name="connsiteX187" fmla="*/ 588820 w 868680"/>
              <a:gd name="connsiteY187" fmla="*/ 508937 h 866598"/>
              <a:gd name="connsiteX188" fmla="*/ 586791 w 868680"/>
              <a:gd name="connsiteY188" fmla="*/ 505773 h 866598"/>
              <a:gd name="connsiteX189" fmla="*/ 583637 w 868680"/>
              <a:gd name="connsiteY189" fmla="*/ 501867 h 866598"/>
              <a:gd name="connsiteX190" fmla="*/ 580545 w 868680"/>
              <a:gd name="connsiteY190" fmla="*/ 497692 h 866598"/>
              <a:gd name="connsiteX191" fmla="*/ 579107 w 868680"/>
              <a:gd name="connsiteY191" fmla="*/ 494807 h 866598"/>
              <a:gd name="connsiteX192" fmla="*/ 577250 w 868680"/>
              <a:gd name="connsiteY192" fmla="*/ 492022 h 866598"/>
              <a:gd name="connsiteX193" fmla="*/ 574469 w 868680"/>
              <a:gd name="connsiteY193" fmla="*/ 488576 h 866598"/>
              <a:gd name="connsiteX194" fmla="*/ 572490 w 868680"/>
              <a:gd name="connsiteY194" fmla="*/ 485941 h 866598"/>
              <a:gd name="connsiteX195" fmla="*/ 569816 w 868680"/>
              <a:gd name="connsiteY195" fmla="*/ 482364 h 866598"/>
              <a:gd name="connsiteX196" fmla="*/ 567109 w 868680"/>
              <a:gd name="connsiteY196" fmla="*/ 478773 h 866598"/>
              <a:gd name="connsiteX197" fmla="*/ 565160 w 868680"/>
              <a:gd name="connsiteY197" fmla="*/ 475751 h 866598"/>
              <a:gd name="connsiteX198" fmla="*/ 562918 w 868680"/>
              <a:gd name="connsiteY198" fmla="*/ 472708 h 866598"/>
              <a:gd name="connsiteX199" fmla="*/ 560586 w 868680"/>
              <a:gd name="connsiteY199" fmla="*/ 470188 h 866598"/>
              <a:gd name="connsiteX200" fmla="*/ 558136 w 868680"/>
              <a:gd name="connsiteY200" fmla="*/ 467054 h 866598"/>
              <a:gd name="connsiteX201" fmla="*/ 555079 w 868680"/>
              <a:gd name="connsiteY201" fmla="*/ 462956 h 866598"/>
              <a:gd name="connsiteX202" fmla="*/ 552727 w 868680"/>
              <a:gd name="connsiteY202" fmla="*/ 459910 h 866598"/>
              <a:gd name="connsiteX203" fmla="*/ 551155 w 868680"/>
              <a:gd name="connsiteY203" fmla="*/ 457694 h 866598"/>
              <a:gd name="connsiteX204" fmla="*/ 548485 w 868680"/>
              <a:gd name="connsiteY204" fmla="*/ 454614 h 866598"/>
              <a:gd name="connsiteX205" fmla="*/ 546588 w 868680"/>
              <a:gd name="connsiteY205" fmla="*/ 452731 h 866598"/>
              <a:gd name="connsiteX206" fmla="*/ 540135 w 868680"/>
              <a:gd name="connsiteY206" fmla="*/ 445199 h 866598"/>
              <a:gd name="connsiteX207" fmla="*/ 217852 w 868680"/>
              <a:gd name="connsiteY207" fmla="*/ 195220 h 866598"/>
              <a:gd name="connsiteX208" fmla="*/ 215675 w 868680"/>
              <a:gd name="connsiteY208" fmla="*/ 196338 h 866598"/>
              <a:gd name="connsiteX209" fmla="*/ 215206 w 868680"/>
              <a:gd name="connsiteY209" fmla="*/ 200597 h 866598"/>
              <a:gd name="connsiteX210" fmla="*/ 213626 w 868680"/>
              <a:gd name="connsiteY210" fmla="*/ 205210 h 866598"/>
              <a:gd name="connsiteX211" fmla="*/ 210560 w 868680"/>
              <a:gd name="connsiteY211" fmla="*/ 213319 h 866598"/>
              <a:gd name="connsiteX212" fmla="*/ 206297 w 868680"/>
              <a:gd name="connsiteY212" fmla="*/ 220197 h 866598"/>
              <a:gd name="connsiteX213" fmla="*/ 205557 w 868680"/>
              <a:gd name="connsiteY213" fmla="*/ 225158 h 866598"/>
              <a:gd name="connsiteX214" fmla="*/ 203204 w 868680"/>
              <a:gd name="connsiteY214" fmla="*/ 230965 h 866598"/>
              <a:gd name="connsiteX215" fmla="*/ 200893 w 868680"/>
              <a:gd name="connsiteY215" fmla="*/ 237213 h 866598"/>
              <a:gd name="connsiteX216" fmla="*/ 198863 w 868680"/>
              <a:gd name="connsiteY216" fmla="*/ 244368 h 866598"/>
              <a:gd name="connsiteX217" fmla="*/ 196550 w 868680"/>
              <a:gd name="connsiteY217" fmla="*/ 250551 h 866598"/>
              <a:gd name="connsiteX218" fmla="*/ 194310 w 868680"/>
              <a:gd name="connsiteY218" fmla="*/ 256657 h 866598"/>
              <a:gd name="connsiteX219" fmla="*/ 191968 w 868680"/>
              <a:gd name="connsiteY219" fmla="*/ 263316 h 866598"/>
              <a:gd name="connsiteX220" fmla="*/ 189577 w 868680"/>
              <a:gd name="connsiteY220" fmla="*/ 269501 h 866598"/>
              <a:gd name="connsiteX221" fmla="*/ 187207 w 868680"/>
              <a:gd name="connsiteY221" fmla="*/ 275695 h 866598"/>
              <a:gd name="connsiteX222" fmla="*/ 184323 w 868680"/>
              <a:gd name="connsiteY222" fmla="*/ 282187 h 866598"/>
              <a:gd name="connsiteX223" fmla="*/ 182043 w 868680"/>
              <a:gd name="connsiteY223" fmla="*/ 288263 h 866598"/>
              <a:gd name="connsiteX224" fmla="*/ 180065 w 868680"/>
              <a:gd name="connsiteY224" fmla="*/ 295030 h 866598"/>
              <a:gd name="connsiteX225" fmla="*/ 177216 w 868680"/>
              <a:gd name="connsiteY225" fmla="*/ 301373 h 866598"/>
              <a:gd name="connsiteX226" fmla="*/ 174904 w 868680"/>
              <a:gd name="connsiteY226" fmla="*/ 307475 h 866598"/>
              <a:gd name="connsiteX227" fmla="*/ 172601 w 868680"/>
              <a:gd name="connsiteY227" fmla="*/ 313669 h 866598"/>
              <a:gd name="connsiteX228" fmla="*/ 170222 w 868680"/>
              <a:gd name="connsiteY228" fmla="*/ 320187 h 866598"/>
              <a:gd name="connsiteX229" fmla="*/ 168114 w 868680"/>
              <a:gd name="connsiteY229" fmla="*/ 327357 h 866598"/>
              <a:gd name="connsiteX230" fmla="*/ 165651 w 868680"/>
              <a:gd name="connsiteY230" fmla="*/ 334096 h 866598"/>
              <a:gd name="connsiteX231" fmla="*/ 163490 w 868680"/>
              <a:gd name="connsiteY231" fmla="*/ 340306 h 866598"/>
              <a:gd name="connsiteX232" fmla="*/ 161659 w 868680"/>
              <a:gd name="connsiteY232" fmla="*/ 345628 h 866598"/>
              <a:gd name="connsiteX233" fmla="*/ 158685 w 868680"/>
              <a:gd name="connsiteY233" fmla="*/ 354176 h 866598"/>
              <a:gd name="connsiteX234" fmla="*/ 156673 w 868680"/>
              <a:gd name="connsiteY234" fmla="*/ 358562 h 866598"/>
              <a:gd name="connsiteX235" fmla="*/ 154117 w 868680"/>
              <a:gd name="connsiteY235" fmla="*/ 365277 h 866598"/>
              <a:gd name="connsiteX236" fmla="*/ 151483 w 868680"/>
              <a:gd name="connsiteY236" fmla="*/ 372377 h 866598"/>
              <a:gd name="connsiteX237" fmla="*/ 149394 w 868680"/>
              <a:gd name="connsiteY237" fmla="*/ 378226 h 866598"/>
              <a:gd name="connsiteX238" fmla="*/ 147371 w 868680"/>
              <a:gd name="connsiteY238" fmla="*/ 383995 h 866598"/>
              <a:gd name="connsiteX239" fmla="*/ 144809 w 868680"/>
              <a:gd name="connsiteY239" fmla="*/ 390972 h 866598"/>
              <a:gd name="connsiteX240" fmla="*/ 142445 w 868680"/>
              <a:gd name="connsiteY240" fmla="*/ 397023 h 866598"/>
              <a:gd name="connsiteX241" fmla="*/ 140051 w 868680"/>
              <a:gd name="connsiteY241" fmla="*/ 403340 h 866598"/>
              <a:gd name="connsiteX242" fmla="*/ 137172 w 868680"/>
              <a:gd name="connsiteY242" fmla="*/ 409849 h 866598"/>
              <a:gd name="connsiteX243" fmla="*/ 134885 w 868680"/>
              <a:gd name="connsiteY243" fmla="*/ 415996 h 866598"/>
              <a:gd name="connsiteX244" fmla="*/ 133102 w 868680"/>
              <a:gd name="connsiteY244" fmla="*/ 422393 h 866598"/>
              <a:gd name="connsiteX245" fmla="*/ 130769 w 868680"/>
              <a:gd name="connsiteY245" fmla="*/ 428813 h 866598"/>
              <a:gd name="connsiteX246" fmla="*/ 128319 w 868680"/>
              <a:gd name="connsiteY246" fmla="*/ 435233 h 866598"/>
              <a:gd name="connsiteX247" fmla="*/ 125870 w 868680"/>
              <a:gd name="connsiteY247" fmla="*/ 441839 h 866598"/>
              <a:gd name="connsiteX248" fmla="*/ 123430 w 868680"/>
              <a:gd name="connsiteY248" fmla="*/ 448321 h 866598"/>
              <a:gd name="connsiteX249" fmla="*/ 121520 w 868680"/>
              <a:gd name="connsiteY249" fmla="*/ 452501 h 866598"/>
              <a:gd name="connsiteX250" fmla="*/ 118452 w 868680"/>
              <a:gd name="connsiteY250" fmla="*/ 461815 h 866598"/>
              <a:gd name="connsiteX251" fmla="*/ 115765 w 868680"/>
              <a:gd name="connsiteY251" fmla="*/ 469723 h 866598"/>
              <a:gd name="connsiteX252" fmla="*/ 114209 w 868680"/>
              <a:gd name="connsiteY252" fmla="*/ 473653 h 866598"/>
              <a:gd name="connsiteX253" fmla="*/ 111403 w 868680"/>
              <a:gd name="connsiteY253" fmla="*/ 479713 h 866598"/>
              <a:gd name="connsiteX254" fmla="*/ 108715 w 868680"/>
              <a:gd name="connsiteY254" fmla="*/ 485461 h 866598"/>
              <a:gd name="connsiteX255" fmla="*/ 106779 w 868680"/>
              <a:gd name="connsiteY255" fmla="*/ 492290 h 866598"/>
              <a:gd name="connsiteX256" fmla="*/ 104658 w 868680"/>
              <a:gd name="connsiteY256" fmla="*/ 499512 h 866598"/>
              <a:gd name="connsiteX257" fmla="*/ 101954 w 868680"/>
              <a:gd name="connsiteY257" fmla="*/ 505458 h 866598"/>
              <a:gd name="connsiteX258" fmla="*/ 99640 w 868680"/>
              <a:gd name="connsiteY258" fmla="*/ 511556 h 866598"/>
              <a:gd name="connsiteX259" fmla="*/ 97317 w 868680"/>
              <a:gd name="connsiteY259" fmla="*/ 517750 h 866598"/>
              <a:gd name="connsiteX260" fmla="*/ 95116 w 868680"/>
              <a:gd name="connsiteY260" fmla="*/ 523817 h 866598"/>
              <a:gd name="connsiteX261" fmla="*/ 93011 w 868680"/>
              <a:gd name="connsiteY261" fmla="*/ 530987 h 866598"/>
              <a:gd name="connsiteX262" fmla="*/ 90533 w 868680"/>
              <a:gd name="connsiteY262" fmla="*/ 537740 h 866598"/>
              <a:gd name="connsiteX263" fmla="*/ 88152 w 868680"/>
              <a:gd name="connsiteY263" fmla="*/ 544452 h 866598"/>
              <a:gd name="connsiteX264" fmla="*/ 85936 w 868680"/>
              <a:gd name="connsiteY264" fmla="*/ 550474 h 866598"/>
              <a:gd name="connsiteX265" fmla="*/ 83591 w 868680"/>
              <a:gd name="connsiteY265" fmla="*/ 556623 h 866598"/>
              <a:gd name="connsiteX266" fmla="*/ 81314 w 868680"/>
              <a:gd name="connsiteY266" fmla="*/ 563002 h 866598"/>
              <a:gd name="connsiteX267" fmla="*/ 78243 w 868680"/>
              <a:gd name="connsiteY267" fmla="*/ 570547 h 866598"/>
              <a:gd name="connsiteX268" fmla="*/ 76517 w 868680"/>
              <a:gd name="connsiteY268" fmla="*/ 575765 h 866598"/>
              <a:gd name="connsiteX269" fmla="*/ 74152 w 868680"/>
              <a:gd name="connsiteY269" fmla="*/ 582398 h 866598"/>
              <a:gd name="connsiteX270" fmla="*/ 71282 w 868680"/>
              <a:gd name="connsiteY270" fmla="*/ 588794 h 866598"/>
              <a:gd name="connsiteX271" fmla="*/ 68963 w 868680"/>
              <a:gd name="connsiteY271" fmla="*/ 594601 h 866598"/>
              <a:gd name="connsiteX272" fmla="*/ 66597 w 868680"/>
              <a:gd name="connsiteY272" fmla="*/ 601182 h 866598"/>
              <a:gd name="connsiteX273" fmla="*/ 63804 w 868680"/>
              <a:gd name="connsiteY273" fmla="*/ 607407 h 866598"/>
              <a:gd name="connsiteX274" fmla="*/ 61524 w 868680"/>
              <a:gd name="connsiteY274" fmla="*/ 613214 h 866598"/>
              <a:gd name="connsiteX275" fmla="*/ 60281 w 868680"/>
              <a:gd name="connsiteY275" fmla="*/ 620524 h 866598"/>
              <a:gd name="connsiteX276" fmla="*/ 64240 w 868680"/>
              <a:gd name="connsiteY276" fmla="*/ 618218 h 866598"/>
              <a:gd name="connsiteX277" fmla="*/ 66478 w 868680"/>
              <a:gd name="connsiteY277" fmla="*/ 615460 h 866598"/>
              <a:gd name="connsiteX278" fmla="*/ 69830 w 868680"/>
              <a:gd name="connsiteY278" fmla="*/ 612544 h 866598"/>
              <a:gd name="connsiteX279" fmla="*/ 74982 w 868680"/>
              <a:gd name="connsiteY279" fmla="*/ 608687 h 866598"/>
              <a:gd name="connsiteX280" fmla="*/ 80492 w 868680"/>
              <a:gd name="connsiteY280" fmla="*/ 604600 h 866598"/>
              <a:gd name="connsiteX281" fmla="*/ 85118 w 868680"/>
              <a:gd name="connsiteY281" fmla="*/ 601219 h 866598"/>
              <a:gd name="connsiteX282" fmla="*/ 87736 w 868680"/>
              <a:gd name="connsiteY282" fmla="*/ 598882 h 866598"/>
              <a:gd name="connsiteX283" fmla="*/ 90488 w 868680"/>
              <a:gd name="connsiteY283" fmla="*/ 596859 h 866598"/>
              <a:gd name="connsiteX284" fmla="*/ 94001 w 868680"/>
              <a:gd name="connsiteY284" fmla="*/ 594186 h 866598"/>
              <a:gd name="connsiteX285" fmla="*/ 96202 w 868680"/>
              <a:gd name="connsiteY285" fmla="*/ 592309 h 866598"/>
              <a:gd name="connsiteX286" fmla="*/ 98870 w 868680"/>
              <a:gd name="connsiteY286" fmla="*/ 589792 h 866598"/>
              <a:gd name="connsiteX287" fmla="*/ 114897 w 868680"/>
              <a:gd name="connsiteY287" fmla="*/ 577598 h 866598"/>
              <a:gd name="connsiteX288" fmla="*/ 117191 w 868680"/>
              <a:gd name="connsiteY288" fmla="*/ 575662 h 866598"/>
              <a:gd name="connsiteX289" fmla="*/ 119579 w 868680"/>
              <a:gd name="connsiteY289" fmla="*/ 573726 h 866598"/>
              <a:gd name="connsiteX290" fmla="*/ 122417 w 868680"/>
              <a:gd name="connsiteY290" fmla="*/ 571404 h 866598"/>
              <a:gd name="connsiteX291" fmla="*/ 125094 w 868680"/>
              <a:gd name="connsiteY291" fmla="*/ 569081 h 866598"/>
              <a:gd name="connsiteX292" fmla="*/ 127612 w 868680"/>
              <a:gd name="connsiteY292" fmla="*/ 567099 h 866598"/>
              <a:gd name="connsiteX293" fmla="*/ 135844 w 868680"/>
              <a:gd name="connsiteY293" fmla="*/ 559055 h 866598"/>
              <a:gd name="connsiteX294" fmla="*/ 140319 w 868680"/>
              <a:gd name="connsiteY294" fmla="*/ 555752 h 866598"/>
              <a:gd name="connsiteX295" fmla="*/ 145656 w 868680"/>
              <a:gd name="connsiteY295" fmla="*/ 551964 h 866598"/>
              <a:gd name="connsiteX296" fmla="*/ 150859 w 868680"/>
              <a:gd name="connsiteY296" fmla="*/ 547503 h 866598"/>
              <a:gd name="connsiteX297" fmla="*/ 166942 w 868680"/>
              <a:gd name="connsiteY297" fmla="*/ 535788 h 866598"/>
              <a:gd name="connsiteX298" fmla="*/ 169329 w 868680"/>
              <a:gd name="connsiteY298" fmla="*/ 533271 h 866598"/>
              <a:gd name="connsiteX299" fmla="*/ 173567 w 868680"/>
              <a:gd name="connsiteY299" fmla="*/ 528617 h 866598"/>
              <a:gd name="connsiteX300" fmla="*/ 195524 w 868680"/>
              <a:gd name="connsiteY300" fmla="*/ 512560 h 866598"/>
              <a:gd name="connsiteX301" fmla="*/ 198230 w 868680"/>
              <a:gd name="connsiteY301" fmla="*/ 509656 h 866598"/>
              <a:gd name="connsiteX302" fmla="*/ 213936 w 868680"/>
              <a:gd name="connsiteY302" fmla="*/ 497849 h 866598"/>
              <a:gd name="connsiteX303" fmla="*/ 216338 w 868680"/>
              <a:gd name="connsiteY303" fmla="*/ 495528 h 866598"/>
              <a:gd name="connsiteX304" fmla="*/ 237412 w 868680"/>
              <a:gd name="connsiteY304" fmla="*/ 478958 h 866598"/>
              <a:gd name="connsiteX305" fmla="*/ 240317 w 868680"/>
              <a:gd name="connsiteY305" fmla="*/ 476527 h 866598"/>
              <a:gd name="connsiteX306" fmla="*/ 242461 w 868680"/>
              <a:gd name="connsiteY306" fmla="*/ 474621 h 866598"/>
              <a:gd name="connsiteX307" fmla="*/ 245447 w 868680"/>
              <a:gd name="connsiteY307" fmla="*/ 471718 h 866598"/>
              <a:gd name="connsiteX308" fmla="*/ 261036 w 868680"/>
              <a:gd name="connsiteY308" fmla="*/ 459910 h 866598"/>
              <a:gd name="connsiteX309" fmla="*/ 263617 w 868680"/>
              <a:gd name="connsiteY309" fmla="*/ 457394 h 866598"/>
              <a:gd name="connsiteX310" fmla="*/ 273662 w 868680"/>
              <a:gd name="connsiteY310" fmla="*/ 447868 h 866598"/>
              <a:gd name="connsiteX311" fmla="*/ 284009 w 868680"/>
              <a:gd name="connsiteY311" fmla="*/ 441328 h 866598"/>
              <a:gd name="connsiteX312" fmla="*/ 286946 w 868680"/>
              <a:gd name="connsiteY312" fmla="*/ 439005 h 866598"/>
              <a:gd name="connsiteX313" fmla="*/ 289904 w 868680"/>
              <a:gd name="connsiteY313" fmla="*/ 436683 h 866598"/>
              <a:gd name="connsiteX314" fmla="*/ 292509 w 868680"/>
              <a:gd name="connsiteY314" fmla="*/ 434360 h 866598"/>
              <a:gd name="connsiteX315" fmla="*/ 295029 w 868680"/>
              <a:gd name="connsiteY315" fmla="*/ 432037 h 866598"/>
              <a:gd name="connsiteX316" fmla="*/ 298002 w 868680"/>
              <a:gd name="connsiteY316" fmla="*/ 429134 h 866598"/>
              <a:gd name="connsiteX317" fmla="*/ 308463 w 868680"/>
              <a:gd name="connsiteY317" fmla="*/ 421972 h 866598"/>
              <a:gd name="connsiteX318" fmla="*/ 310298 w 868680"/>
              <a:gd name="connsiteY318" fmla="*/ 420036 h 866598"/>
              <a:gd name="connsiteX319" fmla="*/ 312693 w 868680"/>
              <a:gd name="connsiteY319" fmla="*/ 418100 h 866598"/>
              <a:gd name="connsiteX320" fmla="*/ 315859 w 868680"/>
              <a:gd name="connsiteY320" fmla="*/ 415777 h 866598"/>
              <a:gd name="connsiteX321" fmla="*/ 318373 w 868680"/>
              <a:gd name="connsiteY321" fmla="*/ 413455 h 866598"/>
              <a:gd name="connsiteX322" fmla="*/ 321367 w 868680"/>
              <a:gd name="connsiteY322" fmla="*/ 410551 h 866598"/>
              <a:gd name="connsiteX323" fmla="*/ 331189 w 868680"/>
              <a:gd name="connsiteY323" fmla="*/ 403389 h 866598"/>
              <a:gd name="connsiteX324" fmla="*/ 333529 w 868680"/>
              <a:gd name="connsiteY324" fmla="*/ 401454 h 866598"/>
              <a:gd name="connsiteX325" fmla="*/ 335882 w 868680"/>
              <a:gd name="connsiteY325" fmla="*/ 399518 h 866598"/>
              <a:gd name="connsiteX326" fmla="*/ 339002 w 868680"/>
              <a:gd name="connsiteY326" fmla="*/ 396615 h 866598"/>
              <a:gd name="connsiteX327" fmla="*/ 354565 w 868680"/>
              <a:gd name="connsiteY327" fmla="*/ 384424 h 866598"/>
              <a:gd name="connsiteX328" fmla="*/ 357050 w 868680"/>
              <a:gd name="connsiteY328" fmla="*/ 381823 h 866598"/>
              <a:gd name="connsiteX329" fmla="*/ 359590 w 868680"/>
              <a:gd name="connsiteY329" fmla="*/ 379765 h 866598"/>
              <a:gd name="connsiteX330" fmla="*/ 363324 w 868680"/>
              <a:gd name="connsiteY330" fmla="*/ 377329 h 866598"/>
              <a:gd name="connsiteX331" fmla="*/ 365520 w 868680"/>
              <a:gd name="connsiteY331" fmla="*/ 375516 h 866598"/>
              <a:gd name="connsiteX332" fmla="*/ 368398 w 868680"/>
              <a:gd name="connsiteY332" fmla="*/ 372613 h 866598"/>
              <a:gd name="connsiteX333" fmla="*/ 378269 w 868680"/>
              <a:gd name="connsiteY333" fmla="*/ 364889 h 866598"/>
              <a:gd name="connsiteX334" fmla="*/ 380621 w 868680"/>
              <a:gd name="connsiteY334" fmla="*/ 363505 h 866598"/>
              <a:gd name="connsiteX335" fmla="*/ 383701 w 868680"/>
              <a:gd name="connsiteY335" fmla="*/ 361203 h 866598"/>
              <a:gd name="connsiteX336" fmla="*/ 386317 w 868680"/>
              <a:gd name="connsiteY336" fmla="*/ 358961 h 866598"/>
              <a:gd name="connsiteX337" fmla="*/ 387904 w 868680"/>
              <a:gd name="connsiteY337" fmla="*/ 357309 h 866598"/>
              <a:gd name="connsiteX338" fmla="*/ 391698 w 868680"/>
              <a:gd name="connsiteY338" fmla="*/ 353966 h 866598"/>
              <a:gd name="connsiteX339" fmla="*/ 401221 w 868680"/>
              <a:gd name="connsiteY339" fmla="*/ 346173 h 866598"/>
              <a:gd name="connsiteX340" fmla="*/ 404125 w 868680"/>
              <a:gd name="connsiteY340" fmla="*/ 344546 h 866598"/>
              <a:gd name="connsiteX341" fmla="*/ 406416 w 868680"/>
              <a:gd name="connsiteY341" fmla="*/ 342626 h 866598"/>
              <a:gd name="connsiteX342" fmla="*/ 410481 w 868680"/>
              <a:gd name="connsiteY342" fmla="*/ 339087 h 866598"/>
              <a:gd name="connsiteX343" fmla="*/ 420578 w 868680"/>
              <a:gd name="connsiteY343" fmla="*/ 330480 h 866598"/>
              <a:gd name="connsiteX344" fmla="*/ 423481 w 868680"/>
              <a:gd name="connsiteY344" fmla="*/ 327920 h 866598"/>
              <a:gd name="connsiteX345" fmla="*/ 416563 w 868680"/>
              <a:gd name="connsiteY345" fmla="*/ 321318 h 866598"/>
              <a:gd name="connsiteX346" fmla="*/ 415378 w 868680"/>
              <a:gd name="connsiteY346" fmla="*/ 319853 h 866598"/>
              <a:gd name="connsiteX347" fmla="*/ 412642 w 868680"/>
              <a:gd name="connsiteY347" fmla="*/ 317447 h 866598"/>
              <a:gd name="connsiteX348" fmla="*/ 409906 w 868680"/>
              <a:gd name="connsiteY348" fmla="*/ 315042 h 866598"/>
              <a:gd name="connsiteX349" fmla="*/ 407598 w 868680"/>
              <a:gd name="connsiteY349" fmla="*/ 313116 h 866598"/>
              <a:gd name="connsiteX350" fmla="*/ 404535 w 868680"/>
              <a:gd name="connsiteY350" fmla="*/ 310792 h 866598"/>
              <a:gd name="connsiteX351" fmla="*/ 402218 w 868680"/>
              <a:gd name="connsiteY351" fmla="*/ 308930 h 866598"/>
              <a:gd name="connsiteX352" fmla="*/ 391320 w 868680"/>
              <a:gd name="connsiteY352" fmla="*/ 300447 h 866598"/>
              <a:gd name="connsiteX353" fmla="*/ 388932 w 868680"/>
              <a:gd name="connsiteY353" fmla="*/ 298864 h 866598"/>
              <a:gd name="connsiteX354" fmla="*/ 386052 w 868680"/>
              <a:gd name="connsiteY354" fmla="*/ 296542 h 866598"/>
              <a:gd name="connsiteX355" fmla="*/ 382947 w 868680"/>
              <a:gd name="connsiteY355" fmla="*/ 294219 h 866598"/>
              <a:gd name="connsiteX356" fmla="*/ 380049 w 868680"/>
              <a:gd name="connsiteY356" fmla="*/ 292201 h 866598"/>
              <a:gd name="connsiteX357" fmla="*/ 375766 w 868680"/>
              <a:gd name="connsiteY357" fmla="*/ 289137 h 866598"/>
              <a:gd name="connsiteX358" fmla="*/ 372896 w 868680"/>
              <a:gd name="connsiteY358" fmla="*/ 286921 h 866598"/>
              <a:gd name="connsiteX359" fmla="*/ 369704 w 868680"/>
              <a:gd name="connsiteY359" fmla="*/ 284605 h 866598"/>
              <a:gd name="connsiteX360" fmla="*/ 366960 w 868680"/>
              <a:gd name="connsiteY360" fmla="*/ 282617 h 866598"/>
              <a:gd name="connsiteX361" fmla="*/ 363530 w 868680"/>
              <a:gd name="connsiteY361" fmla="*/ 280305 h 866598"/>
              <a:gd name="connsiteX362" fmla="*/ 359245 w 868680"/>
              <a:gd name="connsiteY362" fmla="*/ 277236 h 866598"/>
              <a:gd name="connsiteX363" fmla="*/ 357211 w 868680"/>
              <a:gd name="connsiteY363" fmla="*/ 275637 h 866598"/>
              <a:gd name="connsiteX364" fmla="*/ 353561 w 868680"/>
              <a:gd name="connsiteY364" fmla="*/ 273015 h 866598"/>
              <a:gd name="connsiteX365" fmla="*/ 349152 w 868680"/>
              <a:gd name="connsiteY365" fmla="*/ 269814 h 866598"/>
              <a:gd name="connsiteX366" fmla="*/ 345061 w 868680"/>
              <a:gd name="connsiteY366" fmla="*/ 267402 h 866598"/>
              <a:gd name="connsiteX367" fmla="*/ 341788 w 868680"/>
              <a:gd name="connsiteY367" fmla="*/ 265571 h 866598"/>
              <a:gd name="connsiteX368" fmla="*/ 339435 w 868680"/>
              <a:gd name="connsiteY368" fmla="*/ 263685 h 866598"/>
              <a:gd name="connsiteX369" fmla="*/ 335998 w 868680"/>
              <a:gd name="connsiteY369" fmla="*/ 261315 h 866598"/>
              <a:gd name="connsiteX370" fmla="*/ 331417 w 868680"/>
              <a:gd name="connsiteY370" fmla="*/ 258556 h 866598"/>
              <a:gd name="connsiteX371" fmla="*/ 327885 w 868680"/>
              <a:gd name="connsiteY371" fmla="*/ 256280 h 866598"/>
              <a:gd name="connsiteX372" fmla="*/ 325480 w 868680"/>
              <a:gd name="connsiteY372" fmla="*/ 254365 h 866598"/>
              <a:gd name="connsiteX373" fmla="*/ 321667 w 868680"/>
              <a:gd name="connsiteY373" fmla="*/ 251971 h 866598"/>
              <a:gd name="connsiteX374" fmla="*/ 316952 w 868680"/>
              <a:gd name="connsiteY374" fmla="*/ 249240 h 866598"/>
              <a:gd name="connsiteX375" fmla="*/ 313392 w 868680"/>
              <a:gd name="connsiteY375" fmla="*/ 246989 h 866598"/>
              <a:gd name="connsiteX376" fmla="*/ 310371 w 868680"/>
              <a:gd name="connsiteY376" fmla="*/ 245373 h 866598"/>
              <a:gd name="connsiteX377" fmla="*/ 305926 w 868680"/>
              <a:gd name="connsiteY377" fmla="*/ 242574 h 866598"/>
              <a:gd name="connsiteX378" fmla="*/ 301386 w 868680"/>
              <a:gd name="connsiteY378" fmla="*/ 239545 h 866598"/>
              <a:gd name="connsiteX379" fmla="*/ 298115 w 868680"/>
              <a:gd name="connsiteY379" fmla="*/ 237698 h 866598"/>
              <a:gd name="connsiteX380" fmla="*/ 293971 w 868680"/>
              <a:gd name="connsiteY380" fmla="*/ 235428 h 866598"/>
              <a:gd name="connsiteX381" fmla="*/ 288718 w 868680"/>
              <a:gd name="connsiteY381" fmla="*/ 232206 h 866598"/>
              <a:gd name="connsiteX382" fmla="*/ 285467 w 868680"/>
              <a:gd name="connsiteY382" fmla="*/ 230276 h 866598"/>
              <a:gd name="connsiteX383" fmla="*/ 281596 w 868680"/>
              <a:gd name="connsiteY383" fmla="*/ 227984 h 866598"/>
              <a:gd name="connsiteX384" fmla="*/ 277062 w 868680"/>
              <a:gd name="connsiteY384" fmla="*/ 225569 h 866598"/>
              <a:gd name="connsiteX385" fmla="*/ 272856 w 868680"/>
              <a:gd name="connsiteY385" fmla="*/ 223654 h 866598"/>
              <a:gd name="connsiteX386" fmla="*/ 268515 w 868680"/>
              <a:gd name="connsiteY386" fmla="*/ 221082 h 866598"/>
              <a:gd name="connsiteX387" fmla="*/ 264254 w 868680"/>
              <a:gd name="connsiteY387" fmla="*/ 218860 h 866598"/>
              <a:gd name="connsiteX388" fmla="*/ 259387 w 868680"/>
              <a:gd name="connsiteY388" fmla="*/ 216019 h 866598"/>
              <a:gd name="connsiteX389" fmla="*/ 254306 w 868680"/>
              <a:gd name="connsiteY389" fmla="*/ 213179 h 866598"/>
              <a:gd name="connsiteX390" fmla="*/ 249660 w 868680"/>
              <a:gd name="connsiteY390" fmla="*/ 210856 h 866598"/>
              <a:gd name="connsiteX391" fmla="*/ 245014 w 868680"/>
              <a:gd name="connsiteY391" fmla="*/ 208508 h 866598"/>
              <a:gd name="connsiteX392" fmla="*/ 240252 w 868680"/>
              <a:gd name="connsiteY392" fmla="*/ 206210 h 866598"/>
              <a:gd name="connsiteX393" fmla="*/ 236110 w 868680"/>
              <a:gd name="connsiteY393" fmla="*/ 204405 h 866598"/>
              <a:gd name="connsiteX394" fmla="*/ 231465 w 868680"/>
              <a:gd name="connsiteY394" fmla="*/ 202082 h 866598"/>
              <a:gd name="connsiteX395" fmla="*/ 226804 w 868680"/>
              <a:gd name="connsiteY395" fmla="*/ 199759 h 866598"/>
              <a:gd name="connsiteX396" fmla="*/ 221668 w 868680"/>
              <a:gd name="connsiteY396" fmla="*/ 197436 h 866598"/>
              <a:gd name="connsiteX397" fmla="*/ 217852 w 868680"/>
              <a:gd name="connsiteY397" fmla="*/ 195220 h 866598"/>
              <a:gd name="connsiteX398" fmla="*/ 845252 w 868680"/>
              <a:gd name="connsiteY398" fmla="*/ 0 h 866598"/>
              <a:gd name="connsiteX399" fmla="*/ 859389 w 868680"/>
              <a:gd name="connsiteY399" fmla="*/ 698 h 866598"/>
              <a:gd name="connsiteX400" fmla="*/ 862111 w 868680"/>
              <a:gd name="connsiteY400" fmla="*/ 3002 h 866598"/>
              <a:gd name="connsiteX401" fmla="*/ 865583 w 868680"/>
              <a:gd name="connsiteY401" fmla="*/ 6582 h 866598"/>
              <a:gd name="connsiteX402" fmla="*/ 867507 w 868680"/>
              <a:gd name="connsiteY402" fmla="*/ 9007 h 866598"/>
              <a:gd name="connsiteX403" fmla="*/ 868680 w 868680"/>
              <a:gd name="connsiteY403" fmla="*/ 23512 h 866598"/>
              <a:gd name="connsiteX404" fmla="*/ 867132 w 868680"/>
              <a:gd name="connsiteY404" fmla="*/ 38534 h 866598"/>
              <a:gd name="connsiteX405" fmla="*/ 865583 w 868680"/>
              <a:gd name="connsiteY405" fmla="*/ 40603 h 866598"/>
              <a:gd name="connsiteX406" fmla="*/ 863260 w 868680"/>
              <a:gd name="connsiteY406" fmla="*/ 43359 h 866598"/>
              <a:gd name="connsiteX407" fmla="*/ 860938 w 868680"/>
              <a:gd name="connsiteY407" fmla="*/ 46104 h 866598"/>
              <a:gd name="connsiteX408" fmla="*/ 859032 w 868680"/>
              <a:gd name="connsiteY408" fmla="*/ 48443 h 866598"/>
              <a:gd name="connsiteX409" fmla="*/ 856601 w 868680"/>
              <a:gd name="connsiteY409" fmla="*/ 51349 h 866598"/>
              <a:gd name="connsiteX410" fmla="*/ 853667 w 868680"/>
              <a:gd name="connsiteY410" fmla="*/ 54690 h 866598"/>
              <a:gd name="connsiteX411" fmla="*/ 848549 w 868680"/>
              <a:gd name="connsiteY411" fmla="*/ 59978 h 866598"/>
              <a:gd name="connsiteX412" fmla="*/ 843348 w 868680"/>
              <a:gd name="connsiteY412" fmla="*/ 66439 h 866598"/>
              <a:gd name="connsiteX413" fmla="*/ 837710 w 868680"/>
              <a:gd name="connsiteY413" fmla="*/ 74824 h 866598"/>
              <a:gd name="connsiteX414" fmla="*/ 835193 w 868680"/>
              <a:gd name="connsiteY414" fmla="*/ 77662 h 866598"/>
              <a:gd name="connsiteX415" fmla="*/ 829967 w 868680"/>
              <a:gd name="connsiteY415" fmla="*/ 83243 h 866598"/>
              <a:gd name="connsiteX416" fmla="*/ 824769 w 868680"/>
              <a:gd name="connsiteY416" fmla="*/ 89667 h 866598"/>
              <a:gd name="connsiteX417" fmla="*/ 810611 w 868680"/>
              <a:gd name="connsiteY417" fmla="*/ 107348 h 866598"/>
              <a:gd name="connsiteX418" fmla="*/ 806159 w 868680"/>
              <a:gd name="connsiteY418" fmla="*/ 113358 h 866598"/>
              <a:gd name="connsiteX419" fmla="*/ 804417 w 868680"/>
              <a:gd name="connsiteY419" fmla="*/ 116646 h 866598"/>
              <a:gd name="connsiteX420" fmla="*/ 802094 w 868680"/>
              <a:gd name="connsiteY420" fmla="*/ 119236 h 866598"/>
              <a:gd name="connsiteX421" fmla="*/ 799771 w 868680"/>
              <a:gd name="connsiteY421" fmla="*/ 121884 h 866598"/>
              <a:gd name="connsiteX422" fmla="*/ 797255 w 868680"/>
              <a:gd name="connsiteY422" fmla="*/ 124892 h 866598"/>
              <a:gd name="connsiteX423" fmla="*/ 792029 w 868680"/>
              <a:gd name="connsiteY423" fmla="*/ 130445 h 866598"/>
              <a:gd name="connsiteX424" fmla="*/ 786996 w 868680"/>
              <a:gd name="connsiteY424" fmla="*/ 136645 h 866598"/>
              <a:gd name="connsiteX425" fmla="*/ 780415 w 868680"/>
              <a:gd name="connsiteY425" fmla="*/ 146648 h 866598"/>
              <a:gd name="connsiteX426" fmla="*/ 778906 w 868680"/>
              <a:gd name="connsiteY426" fmla="*/ 148258 h 866598"/>
              <a:gd name="connsiteX427" fmla="*/ 776923 w 868680"/>
              <a:gd name="connsiteY427" fmla="*/ 150229 h 866598"/>
              <a:gd name="connsiteX428" fmla="*/ 773443 w 868680"/>
              <a:gd name="connsiteY428" fmla="*/ 154641 h 866598"/>
              <a:gd name="connsiteX429" fmla="*/ 766478 w 868680"/>
              <a:gd name="connsiteY429" fmla="*/ 163897 h 866598"/>
              <a:gd name="connsiteX430" fmla="*/ 764155 w 868680"/>
              <a:gd name="connsiteY430" fmla="*/ 166466 h 866598"/>
              <a:gd name="connsiteX431" fmla="*/ 761832 w 868680"/>
              <a:gd name="connsiteY431" fmla="*/ 169211 h 866598"/>
              <a:gd name="connsiteX432" fmla="*/ 759927 w 868680"/>
              <a:gd name="connsiteY432" fmla="*/ 171550 h 866598"/>
              <a:gd name="connsiteX433" fmla="*/ 757494 w 868680"/>
              <a:gd name="connsiteY433" fmla="*/ 174461 h 866598"/>
              <a:gd name="connsiteX434" fmla="*/ 754173 w 868680"/>
              <a:gd name="connsiteY434" fmla="*/ 178769 h 866598"/>
              <a:gd name="connsiteX435" fmla="*/ 747896 w 868680"/>
              <a:gd name="connsiteY435" fmla="*/ 187104 h 866598"/>
              <a:gd name="connsiteX436" fmla="*/ 745573 w 868680"/>
              <a:gd name="connsiteY436" fmla="*/ 189694 h 866598"/>
              <a:gd name="connsiteX437" fmla="*/ 743250 w 868680"/>
              <a:gd name="connsiteY437" fmla="*/ 192439 h 866598"/>
              <a:gd name="connsiteX438" fmla="*/ 741373 w 868680"/>
              <a:gd name="connsiteY438" fmla="*/ 194760 h 866598"/>
              <a:gd name="connsiteX439" fmla="*/ 738699 w 868680"/>
              <a:gd name="connsiteY439" fmla="*/ 198272 h 866598"/>
              <a:gd name="connsiteX440" fmla="*/ 736677 w 868680"/>
              <a:gd name="connsiteY440" fmla="*/ 201025 h 866598"/>
              <a:gd name="connsiteX441" fmla="*/ 734203 w 868680"/>
              <a:gd name="connsiteY441" fmla="*/ 203908 h 866598"/>
              <a:gd name="connsiteX442" fmla="*/ 730554 w 868680"/>
              <a:gd name="connsiteY442" fmla="*/ 208048 h 866598"/>
              <a:gd name="connsiteX443" fmla="*/ 720023 w 868680"/>
              <a:gd name="connsiteY443" fmla="*/ 221218 h 866598"/>
              <a:gd name="connsiteX444" fmla="*/ 717700 w 868680"/>
              <a:gd name="connsiteY444" fmla="*/ 224270 h 866598"/>
              <a:gd name="connsiteX445" fmla="*/ 715377 w 868680"/>
              <a:gd name="connsiteY445" fmla="*/ 227086 h 866598"/>
              <a:gd name="connsiteX446" fmla="*/ 712474 w 868680"/>
              <a:gd name="connsiteY446" fmla="*/ 230492 h 866598"/>
              <a:gd name="connsiteX447" fmla="*/ 705311 w 868680"/>
              <a:gd name="connsiteY447" fmla="*/ 239710 h 866598"/>
              <a:gd name="connsiteX448" fmla="*/ 702795 w 868680"/>
              <a:gd name="connsiteY448" fmla="*/ 242083 h 866598"/>
              <a:gd name="connsiteX449" fmla="*/ 697956 w 868680"/>
              <a:gd name="connsiteY449" fmla="*/ 246931 h 866598"/>
              <a:gd name="connsiteX450" fmla="*/ 687706 w 868680"/>
              <a:gd name="connsiteY450" fmla="*/ 259980 h 866598"/>
              <a:gd name="connsiteX451" fmla="*/ 682084 w 868680"/>
              <a:gd name="connsiteY451" fmla="*/ 268339 h 866598"/>
              <a:gd name="connsiteX452" fmla="*/ 679567 w 868680"/>
              <a:gd name="connsiteY452" fmla="*/ 271227 h 866598"/>
              <a:gd name="connsiteX453" fmla="*/ 674341 w 868680"/>
              <a:gd name="connsiteY453" fmla="*/ 276828 h 866598"/>
              <a:gd name="connsiteX454" fmla="*/ 669502 w 868680"/>
              <a:gd name="connsiteY454" fmla="*/ 283202 h 866598"/>
              <a:gd name="connsiteX455" fmla="*/ 667373 w 868680"/>
              <a:gd name="connsiteY455" fmla="*/ 286695 h 866598"/>
              <a:gd name="connsiteX456" fmla="*/ 664856 w 868680"/>
              <a:gd name="connsiteY456" fmla="*/ 289213 h 866598"/>
              <a:gd name="connsiteX457" fmla="*/ 653695 w 868680"/>
              <a:gd name="connsiteY457" fmla="*/ 302736 h 866598"/>
              <a:gd name="connsiteX458" fmla="*/ 649761 w 868680"/>
              <a:gd name="connsiteY458" fmla="*/ 307381 h 866598"/>
              <a:gd name="connsiteX459" fmla="*/ 644145 w 868680"/>
              <a:gd name="connsiteY459" fmla="*/ 315716 h 866598"/>
              <a:gd name="connsiteX460" fmla="*/ 642240 w 868680"/>
              <a:gd name="connsiteY460" fmla="*/ 317885 h 866598"/>
              <a:gd name="connsiteX461" fmla="*/ 639427 w 868680"/>
              <a:gd name="connsiteY461" fmla="*/ 320419 h 866598"/>
              <a:gd name="connsiteX462" fmla="*/ 635849 w 868680"/>
              <a:gd name="connsiteY462" fmla="*/ 324802 h 866598"/>
              <a:gd name="connsiteX463" fmla="*/ 626672 w 868680"/>
              <a:gd name="connsiteY463" fmla="*/ 335642 h 866598"/>
              <a:gd name="connsiteX464" fmla="*/ 620917 w 868680"/>
              <a:gd name="connsiteY464" fmla="*/ 344672 h 866598"/>
              <a:gd name="connsiteX465" fmla="*/ 617830 w 868680"/>
              <a:gd name="connsiteY465" fmla="*/ 348323 h 866598"/>
              <a:gd name="connsiteX466" fmla="*/ 610852 w 868680"/>
              <a:gd name="connsiteY466" fmla="*/ 357343 h 866598"/>
              <a:gd name="connsiteX467" fmla="*/ 608336 w 868680"/>
              <a:gd name="connsiteY467" fmla="*/ 359850 h 866598"/>
              <a:gd name="connsiteX468" fmla="*/ 601822 w 868680"/>
              <a:gd name="connsiteY468" fmla="*/ 368584 h 866598"/>
              <a:gd name="connsiteX469" fmla="*/ 600113 w 868680"/>
              <a:gd name="connsiteY469" fmla="*/ 370871 h 866598"/>
              <a:gd name="connsiteX470" fmla="*/ 597205 w 868680"/>
              <a:gd name="connsiteY470" fmla="*/ 373387 h 866598"/>
              <a:gd name="connsiteX471" fmla="*/ 592854 w 868680"/>
              <a:gd name="connsiteY471" fmla="*/ 378226 h 866598"/>
              <a:gd name="connsiteX472" fmla="*/ 587624 w 868680"/>
              <a:gd name="connsiteY472" fmla="*/ 386173 h 866598"/>
              <a:gd name="connsiteX473" fmla="*/ 585746 w 868680"/>
              <a:gd name="connsiteY473" fmla="*/ 388325 h 866598"/>
              <a:gd name="connsiteX474" fmla="*/ 583077 w 868680"/>
              <a:gd name="connsiteY474" fmla="*/ 391827 h 866598"/>
              <a:gd name="connsiteX475" fmla="*/ 581480 w 868680"/>
              <a:gd name="connsiteY475" fmla="*/ 394098 h 866598"/>
              <a:gd name="connsiteX476" fmla="*/ 578764 w 868680"/>
              <a:gd name="connsiteY476" fmla="*/ 397126 h 866598"/>
              <a:gd name="connsiteX477" fmla="*/ 574689 w 868680"/>
              <a:gd name="connsiteY477" fmla="*/ 401737 h 866598"/>
              <a:gd name="connsiteX478" fmla="*/ 570307 w 868680"/>
              <a:gd name="connsiteY478" fmla="*/ 406520 h 866598"/>
              <a:gd name="connsiteX479" fmla="*/ 568539 w 868680"/>
              <a:gd name="connsiteY479" fmla="*/ 412503 h 866598"/>
              <a:gd name="connsiteX480" fmla="*/ 570563 w 868680"/>
              <a:gd name="connsiteY480" fmla="*/ 416887 h 866598"/>
              <a:gd name="connsiteX481" fmla="*/ 578333 w 868680"/>
              <a:gd name="connsiteY481" fmla="*/ 425791 h 866598"/>
              <a:gd name="connsiteX482" fmla="*/ 580462 w 868680"/>
              <a:gd name="connsiteY482" fmla="*/ 428745 h 866598"/>
              <a:gd name="connsiteX483" fmla="*/ 587062 w 868680"/>
              <a:gd name="connsiteY483" fmla="*/ 437070 h 866598"/>
              <a:gd name="connsiteX484" fmla="*/ 590273 w 868680"/>
              <a:gd name="connsiteY484" fmla="*/ 441127 h 866598"/>
              <a:gd name="connsiteX485" fmla="*/ 592270 w 868680"/>
              <a:gd name="connsiteY485" fmla="*/ 443978 h 866598"/>
              <a:gd name="connsiteX486" fmla="*/ 594592 w 868680"/>
              <a:gd name="connsiteY486" fmla="*/ 446748 h 866598"/>
              <a:gd name="connsiteX487" fmla="*/ 596915 w 868680"/>
              <a:gd name="connsiteY487" fmla="*/ 449223 h 866598"/>
              <a:gd name="connsiteX488" fmla="*/ 599625 w 868680"/>
              <a:gd name="connsiteY488" fmla="*/ 453044 h 866598"/>
              <a:gd name="connsiteX489" fmla="*/ 602335 w 868680"/>
              <a:gd name="connsiteY489" fmla="*/ 457185 h 866598"/>
              <a:gd name="connsiteX490" fmla="*/ 604197 w 868680"/>
              <a:gd name="connsiteY490" fmla="*/ 459546 h 866598"/>
              <a:gd name="connsiteX491" fmla="*/ 606511 w 868680"/>
              <a:gd name="connsiteY491" fmla="*/ 462566 h 866598"/>
              <a:gd name="connsiteX492" fmla="*/ 608907 w 868680"/>
              <a:gd name="connsiteY492" fmla="*/ 465640 h 866598"/>
              <a:gd name="connsiteX493" fmla="*/ 610852 w 868680"/>
              <a:gd name="connsiteY493" fmla="*/ 467992 h 866598"/>
              <a:gd name="connsiteX494" fmla="*/ 613150 w 868680"/>
              <a:gd name="connsiteY494" fmla="*/ 471239 h 866598"/>
              <a:gd name="connsiteX495" fmla="*/ 615927 w 868680"/>
              <a:gd name="connsiteY495" fmla="*/ 475589 h 866598"/>
              <a:gd name="connsiteX496" fmla="*/ 618275 w 868680"/>
              <a:gd name="connsiteY496" fmla="*/ 478995 h 866598"/>
              <a:gd name="connsiteX497" fmla="*/ 620143 w 868680"/>
              <a:gd name="connsiteY497" fmla="*/ 481317 h 866598"/>
              <a:gd name="connsiteX498" fmla="*/ 622853 w 868680"/>
              <a:gd name="connsiteY498" fmla="*/ 485125 h 866598"/>
              <a:gd name="connsiteX499" fmla="*/ 625563 w 868680"/>
              <a:gd name="connsiteY499" fmla="*/ 488864 h 866598"/>
              <a:gd name="connsiteX500" fmla="*/ 627886 w 868680"/>
              <a:gd name="connsiteY500" fmla="*/ 492816 h 866598"/>
              <a:gd name="connsiteX501" fmla="*/ 630208 w 868680"/>
              <a:gd name="connsiteY501" fmla="*/ 496776 h 866598"/>
              <a:gd name="connsiteX502" fmla="*/ 632105 w 868680"/>
              <a:gd name="connsiteY502" fmla="*/ 499056 h 866598"/>
              <a:gd name="connsiteX503" fmla="*/ 634542 w 868680"/>
              <a:gd name="connsiteY503" fmla="*/ 502751 h 866598"/>
              <a:gd name="connsiteX504" fmla="*/ 637291 w 868680"/>
              <a:gd name="connsiteY504" fmla="*/ 507297 h 866598"/>
              <a:gd name="connsiteX505" fmla="*/ 639499 w 868680"/>
              <a:gd name="connsiteY505" fmla="*/ 510442 h 866598"/>
              <a:gd name="connsiteX506" fmla="*/ 641750 w 868680"/>
              <a:gd name="connsiteY506" fmla="*/ 513652 h 866598"/>
              <a:gd name="connsiteX507" fmla="*/ 644494 w 868680"/>
              <a:gd name="connsiteY507" fmla="*/ 518433 h 866598"/>
              <a:gd name="connsiteX508" fmla="*/ 646469 w 868680"/>
              <a:gd name="connsiteY508" fmla="*/ 521852 h 866598"/>
              <a:gd name="connsiteX509" fmla="*/ 649020 w 868680"/>
              <a:gd name="connsiteY509" fmla="*/ 525539 h 866598"/>
              <a:gd name="connsiteX510" fmla="*/ 651762 w 868680"/>
              <a:gd name="connsiteY510" fmla="*/ 529882 h 866598"/>
              <a:gd name="connsiteX511" fmla="*/ 653436 w 868680"/>
              <a:gd name="connsiteY511" fmla="*/ 532792 h 866598"/>
              <a:gd name="connsiteX512" fmla="*/ 655742 w 868680"/>
              <a:gd name="connsiteY512" fmla="*/ 536666 h 866598"/>
              <a:gd name="connsiteX513" fmla="*/ 658546 w 868680"/>
              <a:gd name="connsiteY513" fmla="*/ 541736 h 866598"/>
              <a:gd name="connsiteX514" fmla="*/ 660767 w 868680"/>
              <a:gd name="connsiteY514" fmla="*/ 545521 h 866598"/>
              <a:gd name="connsiteX515" fmla="*/ 663426 w 868680"/>
              <a:gd name="connsiteY515" fmla="*/ 549776 h 866598"/>
              <a:gd name="connsiteX516" fmla="*/ 665443 w 868680"/>
              <a:gd name="connsiteY516" fmla="*/ 553318 h 866598"/>
              <a:gd name="connsiteX517" fmla="*/ 667042 w 868680"/>
              <a:gd name="connsiteY517" fmla="*/ 556180 h 866598"/>
              <a:gd name="connsiteX518" fmla="*/ 669330 w 868680"/>
              <a:gd name="connsiteY518" fmla="*/ 560564 h 866598"/>
              <a:gd name="connsiteX519" fmla="*/ 672234 w 868680"/>
              <a:gd name="connsiteY519" fmla="*/ 565655 h 866598"/>
              <a:gd name="connsiteX520" fmla="*/ 675403 w 868680"/>
              <a:gd name="connsiteY520" fmla="*/ 570846 h 866598"/>
              <a:gd name="connsiteX521" fmla="*/ 677438 w 868680"/>
              <a:gd name="connsiteY521" fmla="*/ 575067 h 866598"/>
              <a:gd name="connsiteX522" fmla="*/ 679761 w 868680"/>
              <a:gd name="connsiteY522" fmla="*/ 579291 h 866598"/>
              <a:gd name="connsiteX523" fmla="*/ 682084 w 868680"/>
              <a:gd name="connsiteY523" fmla="*/ 583370 h 866598"/>
              <a:gd name="connsiteX524" fmla="*/ 684136 w 868680"/>
              <a:gd name="connsiteY524" fmla="*/ 587463 h 866598"/>
              <a:gd name="connsiteX525" fmla="*/ 686880 w 868680"/>
              <a:gd name="connsiteY525" fmla="*/ 592597 h 866598"/>
              <a:gd name="connsiteX526" fmla="*/ 689361 w 868680"/>
              <a:gd name="connsiteY526" fmla="*/ 597337 h 866598"/>
              <a:gd name="connsiteX527" fmla="*/ 691716 w 868680"/>
              <a:gd name="connsiteY527" fmla="*/ 602012 h 866598"/>
              <a:gd name="connsiteX528" fmla="*/ 694063 w 868680"/>
              <a:gd name="connsiteY528" fmla="*/ 606680 h 866598"/>
              <a:gd name="connsiteX529" fmla="*/ 696414 w 868680"/>
              <a:gd name="connsiteY529" fmla="*/ 611703 h 866598"/>
              <a:gd name="connsiteX530" fmla="*/ 698735 w 868680"/>
              <a:gd name="connsiteY530" fmla="*/ 616452 h 866598"/>
              <a:gd name="connsiteX531" fmla="*/ 700995 w 868680"/>
              <a:gd name="connsiteY531" fmla="*/ 621223 h 866598"/>
              <a:gd name="connsiteX532" fmla="*/ 703329 w 868680"/>
              <a:gd name="connsiteY532" fmla="*/ 626332 h 866598"/>
              <a:gd name="connsiteX533" fmla="*/ 705651 w 868680"/>
              <a:gd name="connsiteY533" fmla="*/ 631364 h 866598"/>
              <a:gd name="connsiteX534" fmla="*/ 707974 w 868680"/>
              <a:gd name="connsiteY534" fmla="*/ 636397 h 866598"/>
              <a:gd name="connsiteX535" fmla="*/ 710327 w 868680"/>
              <a:gd name="connsiteY535" fmla="*/ 641629 h 866598"/>
              <a:gd name="connsiteX536" fmla="*/ 712655 w 868680"/>
              <a:gd name="connsiteY536" fmla="*/ 646815 h 866598"/>
              <a:gd name="connsiteX537" fmla="*/ 714620 w 868680"/>
              <a:gd name="connsiteY537" fmla="*/ 651947 h 866598"/>
              <a:gd name="connsiteX538" fmla="*/ 717043 w 868680"/>
              <a:gd name="connsiteY538" fmla="*/ 657804 h 866598"/>
              <a:gd name="connsiteX539" fmla="*/ 719930 w 868680"/>
              <a:gd name="connsiteY539" fmla="*/ 664164 h 866598"/>
              <a:gd name="connsiteX540" fmla="*/ 722266 w 868680"/>
              <a:gd name="connsiteY540" fmla="*/ 669515 h 866598"/>
              <a:gd name="connsiteX541" fmla="*/ 724567 w 868680"/>
              <a:gd name="connsiteY541" fmla="*/ 675263 h 866598"/>
              <a:gd name="connsiteX542" fmla="*/ 727237 w 868680"/>
              <a:gd name="connsiteY542" fmla="*/ 682096 h 866598"/>
              <a:gd name="connsiteX543" fmla="*/ 729314 w 868680"/>
              <a:gd name="connsiteY543" fmla="*/ 688024 h 866598"/>
              <a:gd name="connsiteX544" fmla="*/ 731365 w 868680"/>
              <a:gd name="connsiteY544" fmla="*/ 693535 h 866598"/>
              <a:gd name="connsiteX545" fmla="*/ 733909 w 868680"/>
              <a:gd name="connsiteY545" fmla="*/ 700354 h 866598"/>
              <a:gd name="connsiteX546" fmla="*/ 736504 w 868680"/>
              <a:gd name="connsiteY546" fmla="*/ 707618 h 866598"/>
              <a:gd name="connsiteX547" fmla="*/ 738605 w 868680"/>
              <a:gd name="connsiteY547" fmla="*/ 713867 h 866598"/>
              <a:gd name="connsiteX548" fmla="*/ 740690 w 868680"/>
              <a:gd name="connsiteY548" fmla="*/ 720098 h 866598"/>
              <a:gd name="connsiteX549" fmla="*/ 743377 w 868680"/>
              <a:gd name="connsiteY549" fmla="*/ 727567 h 866598"/>
              <a:gd name="connsiteX550" fmla="*/ 745937 w 868680"/>
              <a:gd name="connsiteY550" fmla="*/ 734886 h 866598"/>
              <a:gd name="connsiteX551" fmla="*/ 747896 w 868680"/>
              <a:gd name="connsiteY551" fmla="*/ 740450 h 866598"/>
              <a:gd name="connsiteX552" fmla="*/ 750724 w 868680"/>
              <a:gd name="connsiteY552" fmla="*/ 749861 h 866598"/>
              <a:gd name="connsiteX553" fmla="*/ 752633 w 868680"/>
              <a:gd name="connsiteY553" fmla="*/ 756814 h 866598"/>
              <a:gd name="connsiteX554" fmla="*/ 754732 w 868680"/>
              <a:gd name="connsiteY554" fmla="*/ 765233 h 866598"/>
              <a:gd name="connsiteX555" fmla="*/ 757178 w 868680"/>
              <a:gd name="connsiteY555" fmla="*/ 774087 h 866598"/>
              <a:gd name="connsiteX556" fmla="*/ 759894 w 868680"/>
              <a:gd name="connsiteY556" fmla="*/ 782632 h 866598"/>
              <a:gd name="connsiteX557" fmla="*/ 762253 w 868680"/>
              <a:gd name="connsiteY557" fmla="*/ 791967 h 866598"/>
              <a:gd name="connsiteX558" fmla="*/ 764589 w 868680"/>
              <a:gd name="connsiteY558" fmla="*/ 801274 h 866598"/>
              <a:gd name="connsiteX559" fmla="*/ 766504 w 868680"/>
              <a:gd name="connsiteY559" fmla="*/ 810693 h 866598"/>
              <a:gd name="connsiteX560" fmla="*/ 768966 w 868680"/>
              <a:gd name="connsiteY560" fmla="*/ 821262 h 866598"/>
              <a:gd name="connsiteX561" fmla="*/ 771707 w 868680"/>
              <a:gd name="connsiteY561" fmla="*/ 832742 h 866598"/>
              <a:gd name="connsiteX562" fmla="*/ 774001 w 868680"/>
              <a:gd name="connsiteY562" fmla="*/ 843728 h 866598"/>
              <a:gd name="connsiteX563" fmla="*/ 775930 w 868680"/>
              <a:gd name="connsiteY563" fmla="*/ 855862 h 866598"/>
              <a:gd name="connsiteX564" fmla="*/ 776301 w 868680"/>
              <a:gd name="connsiteY564" fmla="*/ 864430 h 866598"/>
              <a:gd name="connsiteX565" fmla="*/ 777183 w 868680"/>
              <a:gd name="connsiteY565" fmla="*/ 866598 h 866598"/>
              <a:gd name="connsiteX566" fmla="*/ 735130 w 868680"/>
              <a:gd name="connsiteY566" fmla="*/ 866598 h 866598"/>
              <a:gd name="connsiteX567" fmla="*/ 734733 w 868680"/>
              <a:gd name="connsiteY567" fmla="*/ 862138 h 866598"/>
              <a:gd name="connsiteX568" fmla="*/ 732395 w 868680"/>
              <a:gd name="connsiteY568" fmla="*/ 849507 h 866598"/>
              <a:gd name="connsiteX569" fmla="*/ 730088 w 868680"/>
              <a:gd name="connsiteY569" fmla="*/ 838136 h 866598"/>
              <a:gd name="connsiteX570" fmla="*/ 727738 w 868680"/>
              <a:gd name="connsiteY570" fmla="*/ 826707 h 866598"/>
              <a:gd name="connsiteX571" fmla="*/ 725363 w 868680"/>
              <a:gd name="connsiteY571" fmla="*/ 816761 h 866598"/>
              <a:gd name="connsiteX572" fmla="*/ 722488 w 868680"/>
              <a:gd name="connsiteY572" fmla="*/ 805879 h 866598"/>
              <a:gd name="connsiteX573" fmla="*/ 720129 w 868680"/>
              <a:gd name="connsiteY573" fmla="*/ 796461 h 866598"/>
              <a:gd name="connsiteX574" fmla="*/ 718224 w 868680"/>
              <a:gd name="connsiteY574" fmla="*/ 788219 h 866598"/>
              <a:gd name="connsiteX575" fmla="*/ 715941 w 868680"/>
              <a:gd name="connsiteY575" fmla="*/ 780135 h 866598"/>
              <a:gd name="connsiteX576" fmla="*/ 713500 w 868680"/>
              <a:gd name="connsiteY576" fmla="*/ 771865 h 866598"/>
              <a:gd name="connsiteX577" fmla="*/ 711100 w 868680"/>
              <a:gd name="connsiteY577" fmla="*/ 766264 h 866598"/>
              <a:gd name="connsiteX578" fmla="*/ 710390 w 868680"/>
              <a:gd name="connsiteY578" fmla="*/ 760442 h 866598"/>
              <a:gd name="connsiteX579" fmla="*/ 708145 w 868680"/>
              <a:gd name="connsiteY579" fmla="*/ 755796 h 866598"/>
              <a:gd name="connsiteX580" fmla="*/ 706034 w 868680"/>
              <a:gd name="connsiteY580" fmla="*/ 748404 h 866598"/>
              <a:gd name="connsiteX581" fmla="*/ 704321 w 868680"/>
              <a:gd name="connsiteY581" fmla="*/ 741524 h 866598"/>
              <a:gd name="connsiteX582" fmla="*/ 701072 w 868680"/>
              <a:gd name="connsiteY582" fmla="*/ 731718 h 866598"/>
              <a:gd name="connsiteX583" fmla="*/ 699516 w 868680"/>
              <a:gd name="connsiteY583" fmla="*/ 727816 h 866598"/>
              <a:gd name="connsiteX584" fmla="*/ 696933 w 868680"/>
              <a:gd name="connsiteY584" fmla="*/ 720990 h 866598"/>
              <a:gd name="connsiteX585" fmla="*/ 694488 w 868680"/>
              <a:gd name="connsiteY585" fmla="*/ 714271 h 866598"/>
              <a:gd name="connsiteX586" fmla="*/ 691947 w 868680"/>
              <a:gd name="connsiteY586" fmla="*/ 707892 h 866598"/>
              <a:gd name="connsiteX587" fmla="*/ 689682 w 868680"/>
              <a:gd name="connsiteY587" fmla="*/ 701768 h 866598"/>
              <a:gd name="connsiteX588" fmla="*/ 687591 w 868680"/>
              <a:gd name="connsiteY588" fmla="*/ 695853 h 866598"/>
              <a:gd name="connsiteX589" fmla="*/ 684935 w 868680"/>
              <a:gd name="connsiteY589" fmla="*/ 689118 h 866598"/>
              <a:gd name="connsiteX590" fmla="*/ 682858 w 868680"/>
              <a:gd name="connsiteY590" fmla="*/ 683575 h 866598"/>
              <a:gd name="connsiteX591" fmla="*/ 680895 w 868680"/>
              <a:gd name="connsiteY591" fmla="*/ 678681 h 866598"/>
              <a:gd name="connsiteX592" fmla="*/ 678196 w 868680"/>
              <a:gd name="connsiteY592" fmla="*/ 672342 h 866598"/>
              <a:gd name="connsiteX593" fmla="*/ 675663 w 868680"/>
              <a:gd name="connsiteY593" fmla="*/ 666262 h 866598"/>
              <a:gd name="connsiteX594" fmla="*/ 673319 w 868680"/>
              <a:gd name="connsiteY594" fmla="*/ 662900 h 866598"/>
              <a:gd name="connsiteX595" fmla="*/ 669879 w 868680"/>
              <a:gd name="connsiteY595" fmla="*/ 661234 h 866598"/>
              <a:gd name="connsiteX596" fmla="*/ 664276 w 868680"/>
              <a:gd name="connsiteY596" fmla="*/ 665052 h 866598"/>
              <a:gd name="connsiteX597" fmla="*/ 660121 w 868680"/>
              <a:gd name="connsiteY597" fmla="*/ 666616 h 866598"/>
              <a:gd name="connsiteX598" fmla="*/ 654179 w 868680"/>
              <a:gd name="connsiteY598" fmla="*/ 669381 h 866598"/>
              <a:gd name="connsiteX599" fmla="*/ 650642 w 868680"/>
              <a:gd name="connsiteY599" fmla="*/ 671283 h 866598"/>
              <a:gd name="connsiteX600" fmla="*/ 643640 w 868680"/>
              <a:gd name="connsiteY600" fmla="*/ 674313 h 866598"/>
              <a:gd name="connsiteX601" fmla="*/ 638832 w 868680"/>
              <a:gd name="connsiteY601" fmla="*/ 676228 h 866598"/>
              <a:gd name="connsiteX602" fmla="*/ 633753 w 868680"/>
              <a:gd name="connsiteY602" fmla="*/ 678655 h 866598"/>
              <a:gd name="connsiteX603" fmla="*/ 629830 w 868680"/>
              <a:gd name="connsiteY603" fmla="*/ 680574 h 866598"/>
              <a:gd name="connsiteX604" fmla="*/ 624235 w 868680"/>
              <a:gd name="connsiteY604" fmla="*/ 682393 h 866598"/>
              <a:gd name="connsiteX605" fmla="*/ 618207 w 868680"/>
              <a:gd name="connsiteY605" fmla="*/ 684689 h 866598"/>
              <a:gd name="connsiteX606" fmla="*/ 613885 w 868680"/>
              <a:gd name="connsiteY606" fmla="*/ 687409 h 866598"/>
              <a:gd name="connsiteX607" fmla="*/ 609151 w 868680"/>
              <a:gd name="connsiteY607" fmla="*/ 690177 h 866598"/>
              <a:gd name="connsiteX608" fmla="*/ 603928 w 868680"/>
              <a:gd name="connsiteY608" fmla="*/ 692528 h 866598"/>
              <a:gd name="connsiteX609" fmla="*/ 598858 w 868680"/>
              <a:gd name="connsiteY609" fmla="*/ 694856 h 866598"/>
              <a:gd name="connsiteX610" fmla="*/ 593636 w 868680"/>
              <a:gd name="connsiteY610" fmla="*/ 697227 h 866598"/>
              <a:gd name="connsiteX611" fmla="*/ 588384 w 868680"/>
              <a:gd name="connsiteY611" fmla="*/ 699636 h 866598"/>
              <a:gd name="connsiteX612" fmla="*/ 583315 w 868680"/>
              <a:gd name="connsiteY612" fmla="*/ 701994 h 866598"/>
              <a:gd name="connsiteX613" fmla="*/ 578032 w 868680"/>
              <a:gd name="connsiteY613" fmla="*/ 704484 h 866598"/>
              <a:gd name="connsiteX614" fmla="*/ 572548 w 868680"/>
              <a:gd name="connsiteY614" fmla="*/ 707189 h 866598"/>
              <a:gd name="connsiteX615" fmla="*/ 567944 w 868680"/>
              <a:gd name="connsiteY615" fmla="*/ 709222 h 866598"/>
              <a:gd name="connsiteX616" fmla="*/ 562848 w 868680"/>
              <a:gd name="connsiteY616" fmla="*/ 711545 h 866598"/>
              <a:gd name="connsiteX617" fmla="*/ 557815 w 868680"/>
              <a:gd name="connsiteY617" fmla="*/ 713867 h 866598"/>
              <a:gd name="connsiteX618" fmla="*/ 552783 w 868680"/>
              <a:gd name="connsiteY618" fmla="*/ 716190 h 866598"/>
              <a:gd name="connsiteX619" fmla="*/ 548446 w 868680"/>
              <a:gd name="connsiteY619" fmla="*/ 718513 h 866598"/>
              <a:gd name="connsiteX620" fmla="*/ 542002 w 868680"/>
              <a:gd name="connsiteY620" fmla="*/ 721551 h 866598"/>
              <a:gd name="connsiteX621" fmla="*/ 537451 w 868680"/>
              <a:gd name="connsiteY621" fmla="*/ 723431 h 866598"/>
              <a:gd name="connsiteX622" fmla="*/ 532227 w 868680"/>
              <a:gd name="connsiteY622" fmla="*/ 725835 h 866598"/>
              <a:gd name="connsiteX623" fmla="*/ 526832 w 868680"/>
              <a:gd name="connsiteY623" fmla="*/ 728233 h 866598"/>
              <a:gd name="connsiteX624" fmla="*/ 521789 w 868680"/>
              <a:gd name="connsiteY624" fmla="*/ 730539 h 866598"/>
              <a:gd name="connsiteX625" fmla="*/ 516501 w 868680"/>
              <a:gd name="connsiteY625" fmla="*/ 732475 h 866598"/>
              <a:gd name="connsiteX626" fmla="*/ 511287 w 868680"/>
              <a:gd name="connsiteY626" fmla="*/ 734881 h 866598"/>
              <a:gd name="connsiteX627" fmla="*/ 506254 w 868680"/>
              <a:gd name="connsiteY627" fmla="*/ 737222 h 866598"/>
              <a:gd name="connsiteX628" fmla="*/ 501502 w 868680"/>
              <a:gd name="connsiteY628" fmla="*/ 739466 h 866598"/>
              <a:gd name="connsiteX629" fmla="*/ 496619 w 868680"/>
              <a:gd name="connsiteY629" fmla="*/ 742173 h 866598"/>
              <a:gd name="connsiteX630" fmla="*/ 491924 w 868680"/>
              <a:gd name="connsiteY630" fmla="*/ 744462 h 866598"/>
              <a:gd name="connsiteX631" fmla="*/ 487229 w 868680"/>
              <a:gd name="connsiteY631" fmla="*/ 746752 h 866598"/>
              <a:gd name="connsiteX632" fmla="*/ 481977 w 868680"/>
              <a:gd name="connsiteY632" fmla="*/ 749127 h 866598"/>
              <a:gd name="connsiteX633" fmla="*/ 476966 w 868680"/>
              <a:gd name="connsiteY633" fmla="*/ 751499 h 866598"/>
              <a:gd name="connsiteX634" fmla="*/ 471531 w 868680"/>
              <a:gd name="connsiteY634" fmla="*/ 753822 h 866598"/>
              <a:gd name="connsiteX635" fmla="*/ 466110 w 868680"/>
              <a:gd name="connsiteY635" fmla="*/ 756355 h 866598"/>
              <a:gd name="connsiteX636" fmla="*/ 461006 w 868680"/>
              <a:gd name="connsiteY636" fmla="*/ 758800 h 866598"/>
              <a:gd name="connsiteX637" fmla="*/ 455079 w 868680"/>
              <a:gd name="connsiteY637" fmla="*/ 760812 h 866598"/>
              <a:gd name="connsiteX638" fmla="*/ 450133 w 868680"/>
              <a:gd name="connsiteY638" fmla="*/ 763118 h 866598"/>
              <a:gd name="connsiteX639" fmla="*/ 445606 w 868680"/>
              <a:gd name="connsiteY639" fmla="*/ 765808 h 866598"/>
              <a:gd name="connsiteX640" fmla="*/ 440465 w 868680"/>
              <a:gd name="connsiteY640" fmla="*/ 768340 h 866598"/>
              <a:gd name="connsiteX641" fmla="*/ 435499 w 868680"/>
              <a:gd name="connsiteY641" fmla="*/ 770578 h 866598"/>
              <a:gd name="connsiteX642" fmla="*/ 430385 w 868680"/>
              <a:gd name="connsiteY642" fmla="*/ 773004 h 866598"/>
              <a:gd name="connsiteX643" fmla="*/ 426162 w 868680"/>
              <a:gd name="connsiteY643" fmla="*/ 775034 h 866598"/>
              <a:gd name="connsiteX644" fmla="*/ 420605 w 868680"/>
              <a:gd name="connsiteY644" fmla="*/ 776853 h 866598"/>
              <a:gd name="connsiteX645" fmla="*/ 415037 w 868680"/>
              <a:gd name="connsiteY645" fmla="*/ 779533 h 866598"/>
              <a:gd name="connsiteX646" fmla="*/ 410004 w 868680"/>
              <a:gd name="connsiteY646" fmla="*/ 781893 h 866598"/>
              <a:gd name="connsiteX647" fmla="*/ 404754 w 868680"/>
              <a:gd name="connsiteY647" fmla="*/ 784305 h 866598"/>
              <a:gd name="connsiteX648" fmla="*/ 399878 w 868680"/>
              <a:gd name="connsiteY648" fmla="*/ 787091 h 866598"/>
              <a:gd name="connsiteX649" fmla="*/ 394646 w 868680"/>
              <a:gd name="connsiteY649" fmla="*/ 789477 h 866598"/>
              <a:gd name="connsiteX650" fmla="*/ 389691 w 868680"/>
              <a:gd name="connsiteY650" fmla="*/ 791872 h 866598"/>
              <a:gd name="connsiteX651" fmla="*/ 384229 w 868680"/>
              <a:gd name="connsiteY651" fmla="*/ 793764 h 866598"/>
              <a:gd name="connsiteX652" fmla="*/ 379273 w 868680"/>
              <a:gd name="connsiteY652" fmla="*/ 796076 h 866598"/>
              <a:gd name="connsiteX653" fmla="*/ 374241 w 868680"/>
              <a:gd name="connsiteY653" fmla="*/ 798419 h 866598"/>
              <a:gd name="connsiteX654" fmla="*/ 368746 w 868680"/>
              <a:gd name="connsiteY654" fmla="*/ 801071 h 866598"/>
              <a:gd name="connsiteX655" fmla="*/ 364409 w 868680"/>
              <a:gd name="connsiteY655" fmla="*/ 803681 h 866598"/>
              <a:gd name="connsiteX656" fmla="*/ 359340 w 868680"/>
              <a:gd name="connsiteY656" fmla="*/ 806004 h 866598"/>
              <a:gd name="connsiteX657" fmla="*/ 354428 w 868680"/>
              <a:gd name="connsiteY657" fmla="*/ 808327 h 866598"/>
              <a:gd name="connsiteX658" fmla="*/ 349834 w 868680"/>
              <a:gd name="connsiteY658" fmla="*/ 810352 h 866598"/>
              <a:gd name="connsiteX659" fmla="*/ 344020 w 868680"/>
              <a:gd name="connsiteY659" fmla="*/ 813068 h 866598"/>
              <a:gd name="connsiteX660" fmla="*/ 337962 w 868680"/>
              <a:gd name="connsiteY660" fmla="*/ 815201 h 866598"/>
              <a:gd name="connsiteX661" fmla="*/ 332966 w 868680"/>
              <a:gd name="connsiteY661" fmla="*/ 817488 h 866598"/>
              <a:gd name="connsiteX662" fmla="*/ 328278 w 868680"/>
              <a:gd name="connsiteY662" fmla="*/ 820299 h 866598"/>
              <a:gd name="connsiteX663" fmla="*/ 323718 w 868680"/>
              <a:gd name="connsiteY663" fmla="*/ 822264 h 866598"/>
              <a:gd name="connsiteX664" fmla="*/ 319142 w 868680"/>
              <a:gd name="connsiteY664" fmla="*/ 824330 h 866598"/>
              <a:gd name="connsiteX665" fmla="*/ 313177 w 868680"/>
              <a:gd name="connsiteY665" fmla="*/ 826650 h 866598"/>
              <a:gd name="connsiteX666" fmla="*/ 308087 w 868680"/>
              <a:gd name="connsiteY666" fmla="*/ 829229 h 866598"/>
              <a:gd name="connsiteX667" fmla="*/ 303946 w 868680"/>
              <a:gd name="connsiteY667" fmla="*/ 831555 h 866598"/>
              <a:gd name="connsiteX668" fmla="*/ 298555 w 868680"/>
              <a:gd name="connsiteY668" fmla="*/ 833363 h 866598"/>
              <a:gd name="connsiteX669" fmla="*/ 293023 w 868680"/>
              <a:gd name="connsiteY669" fmla="*/ 836025 h 866598"/>
              <a:gd name="connsiteX670" fmla="*/ 288348 w 868680"/>
              <a:gd name="connsiteY670" fmla="*/ 838862 h 866598"/>
              <a:gd name="connsiteX671" fmla="*/ 285104 w 868680"/>
              <a:gd name="connsiteY671" fmla="*/ 840846 h 866598"/>
              <a:gd name="connsiteX672" fmla="*/ 276759 w 868680"/>
              <a:gd name="connsiteY672" fmla="*/ 843113 h 866598"/>
              <a:gd name="connsiteX673" fmla="*/ 271821 w 868680"/>
              <a:gd name="connsiteY673" fmla="*/ 845808 h 866598"/>
              <a:gd name="connsiteX674" fmla="*/ 266789 w 868680"/>
              <a:gd name="connsiteY674" fmla="*/ 848240 h 866598"/>
              <a:gd name="connsiteX675" fmla="*/ 261868 w 868680"/>
              <a:gd name="connsiteY675" fmla="*/ 850424 h 866598"/>
              <a:gd name="connsiteX676" fmla="*/ 256835 w 868680"/>
              <a:gd name="connsiteY676" fmla="*/ 852747 h 866598"/>
              <a:gd name="connsiteX677" fmla="*/ 251955 w 868680"/>
              <a:gd name="connsiteY677" fmla="*/ 855041 h 866598"/>
              <a:gd name="connsiteX678" fmla="*/ 246764 w 868680"/>
              <a:gd name="connsiteY678" fmla="*/ 858136 h 866598"/>
              <a:gd name="connsiteX679" fmla="*/ 242009 w 868680"/>
              <a:gd name="connsiteY679" fmla="*/ 860202 h 866598"/>
              <a:gd name="connsiteX680" fmla="*/ 237790 w 868680"/>
              <a:gd name="connsiteY680" fmla="*/ 862147 h 866598"/>
              <a:gd name="connsiteX681" fmla="*/ 232749 w 868680"/>
              <a:gd name="connsiteY681" fmla="*/ 864748 h 866598"/>
              <a:gd name="connsiteX682" fmla="*/ 228679 w 868680"/>
              <a:gd name="connsiteY682" fmla="*/ 866598 h 866598"/>
              <a:gd name="connsiteX683" fmla="*/ 0 w 868680"/>
              <a:gd name="connsiteY683" fmla="*/ 866598 h 866598"/>
              <a:gd name="connsiteX684" fmla="*/ 0 w 868680"/>
              <a:gd name="connsiteY684" fmla="*/ 663948 h 866598"/>
              <a:gd name="connsiteX685" fmla="*/ 1818 w 868680"/>
              <a:gd name="connsiteY685" fmla="*/ 658073 h 866598"/>
              <a:gd name="connsiteX686" fmla="*/ 4277 w 868680"/>
              <a:gd name="connsiteY686" fmla="*/ 651195 h 866598"/>
              <a:gd name="connsiteX687" fmla="*/ 6551 w 868680"/>
              <a:gd name="connsiteY687" fmla="*/ 645096 h 866598"/>
              <a:gd name="connsiteX688" fmla="*/ 8866 w 868680"/>
              <a:gd name="connsiteY688" fmla="*/ 638757 h 866598"/>
              <a:gd name="connsiteX689" fmla="*/ 10963 w 868680"/>
              <a:gd name="connsiteY689" fmla="*/ 632408 h 866598"/>
              <a:gd name="connsiteX690" fmla="*/ 13898 w 868680"/>
              <a:gd name="connsiteY690" fmla="*/ 623924 h 866598"/>
              <a:gd name="connsiteX691" fmla="*/ 15953 w 868680"/>
              <a:gd name="connsiteY691" fmla="*/ 619407 h 866598"/>
              <a:gd name="connsiteX692" fmla="*/ 17980 w 868680"/>
              <a:gd name="connsiteY692" fmla="*/ 612573 h 866598"/>
              <a:gd name="connsiteX693" fmla="*/ 20171 w 868680"/>
              <a:gd name="connsiteY693" fmla="*/ 606602 h 866598"/>
              <a:gd name="connsiteX694" fmla="*/ 23064 w 868680"/>
              <a:gd name="connsiteY694" fmla="*/ 600110 h 866598"/>
              <a:gd name="connsiteX695" fmla="*/ 25466 w 868680"/>
              <a:gd name="connsiteY695" fmla="*/ 593892 h 866598"/>
              <a:gd name="connsiteX696" fmla="*/ 27749 w 868680"/>
              <a:gd name="connsiteY696" fmla="*/ 587903 h 866598"/>
              <a:gd name="connsiteX697" fmla="*/ 30391 w 868680"/>
              <a:gd name="connsiteY697" fmla="*/ 580737 h 866598"/>
              <a:gd name="connsiteX698" fmla="*/ 32480 w 868680"/>
              <a:gd name="connsiteY698" fmla="*/ 574888 h 866598"/>
              <a:gd name="connsiteX699" fmla="*/ 34473 w 868680"/>
              <a:gd name="connsiteY699" fmla="*/ 569155 h 866598"/>
              <a:gd name="connsiteX700" fmla="*/ 37143 w 868680"/>
              <a:gd name="connsiteY700" fmla="*/ 561991 h 866598"/>
              <a:gd name="connsiteX701" fmla="*/ 39678 w 868680"/>
              <a:gd name="connsiteY701" fmla="*/ 555474 h 866598"/>
              <a:gd name="connsiteX702" fmla="*/ 42023 w 868680"/>
              <a:gd name="connsiteY702" fmla="*/ 549081 h 866598"/>
              <a:gd name="connsiteX703" fmla="*/ 44464 w 868680"/>
              <a:gd name="connsiteY703" fmla="*/ 542457 h 866598"/>
              <a:gd name="connsiteX704" fmla="*/ 46034 w 868680"/>
              <a:gd name="connsiteY704" fmla="*/ 537952 h 866598"/>
              <a:gd name="connsiteX705" fmla="*/ 48652 w 868680"/>
              <a:gd name="connsiteY705" fmla="*/ 530368 h 866598"/>
              <a:gd name="connsiteX706" fmla="*/ 51110 w 868680"/>
              <a:gd name="connsiteY706" fmla="*/ 522533 h 866598"/>
              <a:gd name="connsiteX707" fmla="*/ 53405 w 868680"/>
              <a:gd name="connsiteY707" fmla="*/ 517132 h 866598"/>
              <a:gd name="connsiteX708" fmla="*/ 56090 w 868680"/>
              <a:gd name="connsiteY708" fmla="*/ 511053 h 866598"/>
              <a:gd name="connsiteX709" fmla="*/ 58437 w 868680"/>
              <a:gd name="connsiteY709" fmla="*/ 504656 h 866598"/>
              <a:gd name="connsiteX710" fmla="*/ 60366 w 868680"/>
              <a:gd name="connsiteY710" fmla="*/ 497961 h 866598"/>
              <a:gd name="connsiteX711" fmla="*/ 62776 w 868680"/>
              <a:gd name="connsiteY711" fmla="*/ 491203 h 866598"/>
              <a:gd name="connsiteX712" fmla="*/ 65120 w 868680"/>
              <a:gd name="connsiteY712" fmla="*/ 485009 h 866598"/>
              <a:gd name="connsiteX713" fmla="*/ 67394 w 868680"/>
              <a:gd name="connsiteY713" fmla="*/ 478866 h 866598"/>
              <a:gd name="connsiteX714" fmla="*/ 70119 w 868680"/>
              <a:gd name="connsiteY714" fmla="*/ 472790 h 866598"/>
              <a:gd name="connsiteX715" fmla="*/ 72456 w 868680"/>
              <a:gd name="connsiteY715" fmla="*/ 466601 h 866598"/>
              <a:gd name="connsiteX716" fmla="*/ 74910 w 868680"/>
              <a:gd name="connsiteY716" fmla="*/ 460180 h 866598"/>
              <a:gd name="connsiteX717" fmla="*/ 77635 w 868680"/>
              <a:gd name="connsiteY717" fmla="*/ 452967 h 866598"/>
              <a:gd name="connsiteX718" fmla="*/ 79710 w 868680"/>
              <a:gd name="connsiteY718" fmla="*/ 447135 h 866598"/>
              <a:gd name="connsiteX719" fmla="*/ 81733 w 868680"/>
              <a:gd name="connsiteY719" fmla="*/ 441366 h 866598"/>
              <a:gd name="connsiteX720" fmla="*/ 84311 w 868680"/>
              <a:gd name="connsiteY720" fmla="*/ 434247 h 866598"/>
              <a:gd name="connsiteX721" fmla="*/ 86604 w 868680"/>
              <a:gd name="connsiteY721" fmla="*/ 428222 h 866598"/>
              <a:gd name="connsiteX722" fmla="*/ 88967 w 868680"/>
              <a:gd name="connsiteY722" fmla="*/ 421858 h 866598"/>
              <a:gd name="connsiteX723" fmla="*/ 91621 w 868680"/>
              <a:gd name="connsiteY723" fmla="*/ 414777 h 866598"/>
              <a:gd name="connsiteX724" fmla="*/ 93647 w 868680"/>
              <a:gd name="connsiteY724" fmla="*/ 409340 h 866598"/>
              <a:gd name="connsiteX725" fmla="*/ 95331 w 868680"/>
              <a:gd name="connsiteY725" fmla="*/ 402530 h 866598"/>
              <a:gd name="connsiteX726" fmla="*/ 98001 w 868680"/>
              <a:gd name="connsiteY726" fmla="*/ 395261 h 866598"/>
              <a:gd name="connsiteX727" fmla="*/ 100608 w 868680"/>
              <a:gd name="connsiteY727" fmla="*/ 390077 h 866598"/>
              <a:gd name="connsiteX728" fmla="*/ 102580 w 868680"/>
              <a:gd name="connsiteY728" fmla="*/ 383881 h 866598"/>
              <a:gd name="connsiteX729" fmla="*/ 103320 w 868680"/>
              <a:gd name="connsiteY729" fmla="*/ 378838 h 866598"/>
              <a:gd name="connsiteX730" fmla="*/ 107443 w 868680"/>
              <a:gd name="connsiteY730" fmla="*/ 370186 h 866598"/>
              <a:gd name="connsiteX731" fmla="*/ 109765 w 868680"/>
              <a:gd name="connsiteY731" fmla="*/ 363605 h 866598"/>
              <a:gd name="connsiteX732" fmla="*/ 112178 w 868680"/>
              <a:gd name="connsiteY732" fmla="*/ 357380 h 866598"/>
              <a:gd name="connsiteX733" fmla="*/ 114927 w 868680"/>
              <a:gd name="connsiteY733" fmla="*/ 351387 h 866598"/>
              <a:gd name="connsiteX734" fmla="*/ 117306 w 868680"/>
              <a:gd name="connsiteY734" fmla="*/ 344848 h 866598"/>
              <a:gd name="connsiteX735" fmla="*/ 119619 w 868680"/>
              <a:gd name="connsiteY735" fmla="*/ 338951 h 866598"/>
              <a:gd name="connsiteX736" fmla="*/ 121921 w 868680"/>
              <a:gd name="connsiteY736" fmla="*/ 332814 h 866598"/>
              <a:gd name="connsiteX737" fmla="*/ 124367 w 868680"/>
              <a:gd name="connsiteY737" fmla="*/ 325942 h 866598"/>
              <a:gd name="connsiteX738" fmla="*/ 126948 w 868680"/>
              <a:gd name="connsiteY738" fmla="*/ 318937 h 866598"/>
              <a:gd name="connsiteX739" fmla="*/ 130389 w 868680"/>
              <a:gd name="connsiteY739" fmla="*/ 309847 h 866598"/>
              <a:gd name="connsiteX740" fmla="*/ 131586 w 868680"/>
              <a:gd name="connsiteY740" fmla="*/ 305358 h 866598"/>
              <a:gd name="connsiteX741" fmla="*/ 133517 w 868680"/>
              <a:gd name="connsiteY741" fmla="*/ 300872 h 866598"/>
              <a:gd name="connsiteX742" fmla="*/ 136100 w 868680"/>
              <a:gd name="connsiteY742" fmla="*/ 294319 h 866598"/>
              <a:gd name="connsiteX743" fmla="*/ 138570 w 868680"/>
              <a:gd name="connsiteY743" fmla="*/ 287620 h 866598"/>
              <a:gd name="connsiteX744" fmla="*/ 140943 w 868680"/>
              <a:gd name="connsiteY744" fmla="*/ 280986 h 866598"/>
              <a:gd name="connsiteX745" fmla="*/ 143251 w 868680"/>
              <a:gd name="connsiteY745" fmla="*/ 274420 h 866598"/>
              <a:gd name="connsiteX746" fmla="*/ 145596 w 868680"/>
              <a:gd name="connsiteY746" fmla="*/ 268203 h 866598"/>
              <a:gd name="connsiteX747" fmla="*/ 147918 w 868680"/>
              <a:gd name="connsiteY747" fmla="*/ 262009 h 866598"/>
              <a:gd name="connsiteX748" fmla="*/ 150241 w 868680"/>
              <a:gd name="connsiteY748" fmla="*/ 255815 h 866598"/>
              <a:gd name="connsiteX749" fmla="*/ 152562 w 868680"/>
              <a:gd name="connsiteY749" fmla="*/ 249623 h 866598"/>
              <a:gd name="connsiteX750" fmla="*/ 154952 w 868680"/>
              <a:gd name="connsiteY750" fmla="*/ 242963 h 866598"/>
              <a:gd name="connsiteX751" fmla="*/ 157048 w 868680"/>
              <a:gd name="connsiteY751" fmla="*/ 235793 h 866598"/>
              <a:gd name="connsiteX752" fmla="*/ 159328 w 868680"/>
              <a:gd name="connsiteY752" fmla="*/ 229717 h 866598"/>
              <a:gd name="connsiteX753" fmla="*/ 162081 w 868680"/>
              <a:gd name="connsiteY753" fmla="*/ 223724 h 866598"/>
              <a:gd name="connsiteX754" fmla="*/ 164522 w 868680"/>
              <a:gd name="connsiteY754" fmla="*/ 217207 h 866598"/>
              <a:gd name="connsiteX755" fmla="*/ 166842 w 868680"/>
              <a:gd name="connsiteY755" fmla="*/ 211029 h 866598"/>
              <a:gd name="connsiteX756" fmla="*/ 168779 w 868680"/>
              <a:gd name="connsiteY756" fmla="*/ 204235 h 866598"/>
              <a:gd name="connsiteX757" fmla="*/ 171237 w 868680"/>
              <a:gd name="connsiteY757" fmla="*/ 197702 h 866598"/>
              <a:gd name="connsiteX758" fmla="*/ 174085 w 868680"/>
              <a:gd name="connsiteY758" fmla="*/ 191475 h 866598"/>
              <a:gd name="connsiteX759" fmla="*/ 176312 w 868680"/>
              <a:gd name="connsiteY759" fmla="*/ 185229 h 866598"/>
              <a:gd name="connsiteX760" fmla="*/ 177880 w 868680"/>
              <a:gd name="connsiteY760" fmla="*/ 177767 h 866598"/>
              <a:gd name="connsiteX761" fmla="*/ 172578 w 868680"/>
              <a:gd name="connsiteY761" fmla="*/ 176037 h 866598"/>
              <a:gd name="connsiteX762" fmla="*/ 166995 w 868680"/>
              <a:gd name="connsiteY762" fmla="*/ 174147 h 866598"/>
              <a:gd name="connsiteX763" fmla="*/ 160924 w 868680"/>
              <a:gd name="connsiteY763" fmla="*/ 171818 h 866598"/>
              <a:gd name="connsiteX764" fmla="*/ 154758 w 868680"/>
              <a:gd name="connsiteY764" fmla="*/ 169499 h 866598"/>
              <a:gd name="connsiteX765" fmla="*/ 148524 w 868680"/>
              <a:gd name="connsiteY765" fmla="*/ 167171 h 866598"/>
              <a:gd name="connsiteX766" fmla="*/ 141385 w 868680"/>
              <a:gd name="connsiteY766" fmla="*/ 164318 h 866598"/>
              <a:gd name="connsiteX767" fmla="*/ 134696 w 868680"/>
              <a:gd name="connsiteY767" fmla="*/ 161891 h 866598"/>
              <a:gd name="connsiteX768" fmla="*/ 128115 w 868680"/>
              <a:gd name="connsiteY768" fmla="*/ 159556 h 866598"/>
              <a:gd name="connsiteX769" fmla="*/ 121025 w 868680"/>
              <a:gd name="connsiteY769" fmla="*/ 157209 h 866598"/>
              <a:gd name="connsiteX770" fmla="*/ 114583 w 868680"/>
              <a:gd name="connsiteY770" fmla="*/ 155273 h 866598"/>
              <a:gd name="connsiteX771" fmla="*/ 107121 w 868680"/>
              <a:gd name="connsiteY771" fmla="*/ 152934 h 866598"/>
              <a:gd name="connsiteX772" fmla="*/ 99144 w 868680"/>
              <a:gd name="connsiteY772" fmla="*/ 150540 h 866598"/>
              <a:gd name="connsiteX773" fmla="*/ 90843 w 868680"/>
              <a:gd name="connsiteY773" fmla="*/ 147798 h 866598"/>
              <a:gd name="connsiteX774" fmla="*/ 82540 w 868680"/>
              <a:gd name="connsiteY774" fmla="*/ 145365 h 866598"/>
              <a:gd name="connsiteX775" fmla="*/ 73874 w 868680"/>
              <a:gd name="connsiteY775" fmla="*/ 143319 h 866598"/>
              <a:gd name="connsiteX776" fmla="*/ 65470 w 868680"/>
              <a:gd name="connsiteY776" fmla="*/ 140994 h 866598"/>
              <a:gd name="connsiteX777" fmla="*/ 55750 w 868680"/>
              <a:gd name="connsiteY777" fmla="*/ 138632 h 866598"/>
              <a:gd name="connsiteX778" fmla="*/ 46071 w 868680"/>
              <a:gd name="connsiteY778" fmla="*/ 136309 h 866598"/>
              <a:gd name="connsiteX779" fmla="*/ 36378 w 868680"/>
              <a:gd name="connsiteY779" fmla="*/ 133985 h 866598"/>
              <a:gd name="connsiteX780" fmla="*/ 26121 w 868680"/>
              <a:gd name="connsiteY780" fmla="*/ 131625 h 866598"/>
              <a:gd name="connsiteX781" fmla="*/ 14107 w 868680"/>
              <a:gd name="connsiteY781" fmla="*/ 129292 h 866598"/>
              <a:gd name="connsiteX782" fmla="*/ 2157 w 868680"/>
              <a:gd name="connsiteY782" fmla="*/ 127007 h 866598"/>
              <a:gd name="connsiteX783" fmla="*/ 0 w 868680"/>
              <a:gd name="connsiteY783" fmla="*/ 126457 h 866598"/>
              <a:gd name="connsiteX784" fmla="*/ 0 w 868680"/>
              <a:gd name="connsiteY784" fmla="*/ 83306 h 866598"/>
              <a:gd name="connsiteX785" fmla="*/ 6867 w 868680"/>
              <a:gd name="connsiteY785" fmla="*/ 84736 h 866598"/>
              <a:gd name="connsiteX786" fmla="*/ 19255 w 868680"/>
              <a:gd name="connsiteY786" fmla="*/ 87248 h 866598"/>
              <a:gd name="connsiteX787" fmla="*/ 30878 w 868680"/>
              <a:gd name="connsiteY787" fmla="*/ 89553 h 866598"/>
              <a:gd name="connsiteX788" fmla="*/ 41302 w 868680"/>
              <a:gd name="connsiteY788" fmla="*/ 92272 h 866598"/>
              <a:gd name="connsiteX789" fmla="*/ 51421 w 868680"/>
              <a:gd name="connsiteY789" fmla="*/ 94394 h 866598"/>
              <a:gd name="connsiteX790" fmla="*/ 61669 w 868680"/>
              <a:gd name="connsiteY790" fmla="*/ 96777 h 866598"/>
              <a:gd name="connsiteX791" fmla="*/ 71630 w 868680"/>
              <a:gd name="connsiteY791" fmla="*/ 99470 h 866598"/>
              <a:gd name="connsiteX792" fmla="*/ 79937 w 868680"/>
              <a:gd name="connsiteY792" fmla="*/ 101788 h 866598"/>
              <a:gd name="connsiteX793" fmla="*/ 88704 w 868680"/>
              <a:gd name="connsiteY793" fmla="*/ 104259 h 866598"/>
              <a:gd name="connsiteX794" fmla="*/ 96891 w 868680"/>
              <a:gd name="connsiteY794" fmla="*/ 106229 h 866598"/>
              <a:gd name="connsiteX795" fmla="*/ 104605 w 868680"/>
              <a:gd name="connsiteY795" fmla="*/ 108173 h 866598"/>
              <a:gd name="connsiteX796" fmla="*/ 109251 w 868680"/>
              <a:gd name="connsiteY796" fmla="*/ 110378 h 866598"/>
              <a:gd name="connsiteX797" fmla="*/ 119989 w 868680"/>
              <a:gd name="connsiteY797" fmla="*/ 113446 h 866598"/>
              <a:gd name="connsiteX798" fmla="*/ 127000 w 868680"/>
              <a:gd name="connsiteY798" fmla="*/ 115481 h 866598"/>
              <a:gd name="connsiteX799" fmla="*/ 134407 w 868680"/>
              <a:gd name="connsiteY799" fmla="*/ 117853 h 866598"/>
              <a:gd name="connsiteX800" fmla="*/ 141375 w 868680"/>
              <a:gd name="connsiteY800" fmla="*/ 120172 h 866598"/>
              <a:gd name="connsiteX801" fmla="*/ 148322 w 868680"/>
              <a:gd name="connsiteY801" fmla="*/ 122474 h 866598"/>
              <a:gd name="connsiteX802" fmla="*/ 154903 w 868680"/>
              <a:gd name="connsiteY802" fmla="*/ 124799 h 866598"/>
              <a:gd name="connsiteX803" fmla="*/ 161585 w 868680"/>
              <a:gd name="connsiteY803" fmla="*/ 127219 h 866598"/>
              <a:gd name="connsiteX804" fmla="*/ 168819 w 868680"/>
              <a:gd name="connsiteY804" fmla="*/ 130142 h 866598"/>
              <a:gd name="connsiteX805" fmla="*/ 175639 w 868680"/>
              <a:gd name="connsiteY805" fmla="*/ 132710 h 866598"/>
              <a:gd name="connsiteX806" fmla="*/ 180927 w 868680"/>
              <a:gd name="connsiteY806" fmla="*/ 134721 h 866598"/>
              <a:gd name="connsiteX807" fmla="*/ 186567 w 868680"/>
              <a:gd name="connsiteY807" fmla="*/ 136784 h 866598"/>
              <a:gd name="connsiteX808" fmla="*/ 192943 w 868680"/>
              <a:gd name="connsiteY808" fmla="*/ 139466 h 866598"/>
              <a:gd name="connsiteX809" fmla="*/ 198917 w 868680"/>
              <a:gd name="connsiteY809" fmla="*/ 142050 h 866598"/>
              <a:gd name="connsiteX810" fmla="*/ 203801 w 868680"/>
              <a:gd name="connsiteY810" fmla="*/ 144012 h 866598"/>
              <a:gd name="connsiteX811" fmla="*/ 208791 w 868680"/>
              <a:gd name="connsiteY811" fmla="*/ 145834 h 866598"/>
              <a:gd name="connsiteX812" fmla="*/ 214711 w 868680"/>
              <a:gd name="connsiteY812" fmla="*/ 148482 h 866598"/>
              <a:gd name="connsiteX813" fmla="*/ 220131 w 868680"/>
              <a:gd name="connsiteY813" fmla="*/ 150839 h 866598"/>
              <a:gd name="connsiteX814" fmla="*/ 225271 w 868680"/>
              <a:gd name="connsiteY814" fmla="*/ 152916 h 866598"/>
              <a:gd name="connsiteX815" fmla="*/ 231185 w 868680"/>
              <a:gd name="connsiteY815" fmla="*/ 155768 h 866598"/>
              <a:gd name="connsiteX816" fmla="*/ 236825 w 868680"/>
              <a:gd name="connsiteY816" fmla="*/ 158504 h 866598"/>
              <a:gd name="connsiteX817" fmla="*/ 241482 w 868680"/>
              <a:gd name="connsiteY817" fmla="*/ 160774 h 866598"/>
              <a:gd name="connsiteX818" fmla="*/ 246503 w 868680"/>
              <a:gd name="connsiteY818" fmla="*/ 163281 h 866598"/>
              <a:gd name="connsiteX819" fmla="*/ 251961 w 868680"/>
              <a:gd name="connsiteY819" fmla="*/ 165982 h 866598"/>
              <a:gd name="connsiteX820" fmla="*/ 256089 w 868680"/>
              <a:gd name="connsiteY820" fmla="*/ 168015 h 866598"/>
              <a:gd name="connsiteX821" fmla="*/ 260765 w 868680"/>
              <a:gd name="connsiteY821" fmla="*/ 170337 h 866598"/>
              <a:gd name="connsiteX822" fmla="*/ 265410 w 868680"/>
              <a:gd name="connsiteY822" fmla="*/ 172660 h 866598"/>
              <a:gd name="connsiteX823" fmla="*/ 270056 w 868680"/>
              <a:gd name="connsiteY823" fmla="*/ 174983 h 866598"/>
              <a:gd name="connsiteX824" fmla="*/ 274790 w 868680"/>
              <a:gd name="connsiteY824" fmla="*/ 177306 h 866598"/>
              <a:gd name="connsiteX825" fmla="*/ 279469 w 868680"/>
              <a:gd name="connsiteY825" fmla="*/ 179628 h 866598"/>
              <a:gd name="connsiteX826" fmla="*/ 283308 w 868680"/>
              <a:gd name="connsiteY826" fmla="*/ 181951 h 866598"/>
              <a:gd name="connsiteX827" fmla="*/ 287094 w 868680"/>
              <a:gd name="connsiteY827" fmla="*/ 183907 h 866598"/>
              <a:gd name="connsiteX828" fmla="*/ 291606 w 868680"/>
              <a:gd name="connsiteY828" fmla="*/ 186357 h 866598"/>
              <a:gd name="connsiteX829" fmla="*/ 295885 w 868680"/>
              <a:gd name="connsiteY829" fmla="*/ 189047 h 866598"/>
              <a:gd name="connsiteX830" fmla="*/ 299923 w 868680"/>
              <a:gd name="connsiteY830" fmla="*/ 191242 h 866598"/>
              <a:gd name="connsiteX831" fmla="*/ 304245 w 868680"/>
              <a:gd name="connsiteY831" fmla="*/ 193565 h 866598"/>
              <a:gd name="connsiteX832" fmla="*/ 308607 w 868680"/>
              <a:gd name="connsiteY832" fmla="*/ 195888 h 866598"/>
              <a:gd name="connsiteX833" fmla="*/ 312721 w 868680"/>
              <a:gd name="connsiteY833" fmla="*/ 198166 h 866598"/>
              <a:gd name="connsiteX834" fmla="*/ 316709 w 868680"/>
              <a:gd name="connsiteY834" fmla="*/ 200606 h 866598"/>
              <a:gd name="connsiteX835" fmla="*/ 321500 w 868680"/>
              <a:gd name="connsiteY835" fmla="*/ 203360 h 866598"/>
              <a:gd name="connsiteX836" fmla="*/ 325812 w 868680"/>
              <a:gd name="connsiteY836" fmla="*/ 205953 h 866598"/>
              <a:gd name="connsiteX837" fmla="*/ 328809 w 868680"/>
              <a:gd name="connsiteY837" fmla="*/ 207812 h 866598"/>
              <a:gd name="connsiteX838" fmla="*/ 332729 w 868680"/>
              <a:gd name="connsiteY838" fmla="*/ 210176 h 866598"/>
              <a:gd name="connsiteX839" fmla="*/ 337066 w 868680"/>
              <a:gd name="connsiteY839" fmla="*/ 212963 h 866598"/>
              <a:gd name="connsiteX840" fmla="*/ 340641 w 868680"/>
              <a:gd name="connsiteY840" fmla="*/ 215244 h 866598"/>
              <a:gd name="connsiteX841" fmla="*/ 343700 w 868680"/>
              <a:gd name="connsiteY841" fmla="*/ 216761 h 866598"/>
              <a:gd name="connsiteX842" fmla="*/ 347765 w 868680"/>
              <a:gd name="connsiteY842" fmla="*/ 219406 h 866598"/>
              <a:gd name="connsiteX843" fmla="*/ 351675 w 868680"/>
              <a:gd name="connsiteY843" fmla="*/ 222535 h 866598"/>
              <a:gd name="connsiteX844" fmla="*/ 354846 w 868680"/>
              <a:gd name="connsiteY844" fmla="*/ 224536 h 866598"/>
              <a:gd name="connsiteX845" fmla="*/ 357743 w 868680"/>
              <a:gd name="connsiteY845" fmla="*/ 225779 h 866598"/>
              <a:gd name="connsiteX846" fmla="*/ 362026 w 868680"/>
              <a:gd name="connsiteY846" fmla="*/ 228843 h 866598"/>
              <a:gd name="connsiteX847" fmla="*/ 365663 w 868680"/>
              <a:gd name="connsiteY847" fmla="*/ 231817 h 866598"/>
              <a:gd name="connsiteX848" fmla="*/ 369164 w 868680"/>
              <a:gd name="connsiteY848" fmla="*/ 233794 h 866598"/>
              <a:gd name="connsiteX849" fmla="*/ 372648 w 868680"/>
              <a:gd name="connsiteY849" fmla="*/ 235730 h 866598"/>
              <a:gd name="connsiteX850" fmla="*/ 375621 w 868680"/>
              <a:gd name="connsiteY850" fmla="*/ 238159 h 866598"/>
              <a:gd name="connsiteX851" fmla="*/ 380230 w 868680"/>
              <a:gd name="connsiteY851" fmla="*/ 241684 h 866598"/>
              <a:gd name="connsiteX852" fmla="*/ 383395 w 868680"/>
              <a:gd name="connsiteY852" fmla="*/ 243892 h 866598"/>
              <a:gd name="connsiteX853" fmla="*/ 386317 w 868680"/>
              <a:gd name="connsiteY853" fmla="*/ 245828 h 866598"/>
              <a:gd name="connsiteX854" fmla="*/ 389187 w 868680"/>
              <a:gd name="connsiteY854" fmla="*/ 247763 h 866598"/>
              <a:gd name="connsiteX855" fmla="*/ 392949 w 868680"/>
              <a:gd name="connsiteY855" fmla="*/ 250473 h 866598"/>
              <a:gd name="connsiteX856" fmla="*/ 396777 w 868680"/>
              <a:gd name="connsiteY856" fmla="*/ 253183 h 866598"/>
              <a:gd name="connsiteX857" fmla="*/ 399131 w 868680"/>
              <a:gd name="connsiteY857" fmla="*/ 255070 h 866598"/>
              <a:gd name="connsiteX858" fmla="*/ 402639 w 868680"/>
              <a:gd name="connsiteY858" fmla="*/ 257455 h 866598"/>
              <a:gd name="connsiteX859" fmla="*/ 405703 w 868680"/>
              <a:gd name="connsiteY859" fmla="*/ 259432 h 866598"/>
              <a:gd name="connsiteX860" fmla="*/ 408958 w 868680"/>
              <a:gd name="connsiteY860" fmla="*/ 262184 h 866598"/>
              <a:gd name="connsiteX861" fmla="*/ 412863 w 868680"/>
              <a:gd name="connsiteY861" fmla="*/ 265289 h 866598"/>
              <a:gd name="connsiteX862" fmla="*/ 415355 w 868680"/>
              <a:gd name="connsiteY862" fmla="*/ 267120 h 866598"/>
              <a:gd name="connsiteX863" fmla="*/ 418061 w 868680"/>
              <a:gd name="connsiteY863" fmla="*/ 269443 h 866598"/>
              <a:gd name="connsiteX864" fmla="*/ 421122 w 868680"/>
              <a:gd name="connsiteY864" fmla="*/ 271765 h 866598"/>
              <a:gd name="connsiteX865" fmla="*/ 423759 w 868680"/>
              <a:gd name="connsiteY865" fmla="*/ 273642 h 866598"/>
              <a:gd name="connsiteX866" fmla="*/ 426364 w 868680"/>
              <a:gd name="connsiteY866" fmla="*/ 275654 h 866598"/>
              <a:gd name="connsiteX867" fmla="*/ 435111 w 868680"/>
              <a:gd name="connsiteY867" fmla="*/ 282851 h 866598"/>
              <a:gd name="connsiteX868" fmla="*/ 439445 w 868680"/>
              <a:gd name="connsiteY868" fmla="*/ 285995 h 866598"/>
              <a:gd name="connsiteX869" fmla="*/ 441929 w 868680"/>
              <a:gd name="connsiteY869" fmla="*/ 288427 h 866598"/>
              <a:gd name="connsiteX870" fmla="*/ 444072 w 868680"/>
              <a:gd name="connsiteY870" fmla="*/ 290348 h 866598"/>
              <a:gd name="connsiteX871" fmla="*/ 446992 w 868680"/>
              <a:gd name="connsiteY871" fmla="*/ 291955 h 866598"/>
              <a:gd name="connsiteX872" fmla="*/ 452821 w 868680"/>
              <a:gd name="connsiteY872" fmla="*/ 297043 h 866598"/>
              <a:gd name="connsiteX873" fmla="*/ 458967 w 868680"/>
              <a:gd name="connsiteY873" fmla="*/ 300030 h 866598"/>
              <a:gd name="connsiteX874" fmla="*/ 461541 w 868680"/>
              <a:gd name="connsiteY874" fmla="*/ 297845 h 866598"/>
              <a:gd name="connsiteX875" fmla="*/ 464111 w 868680"/>
              <a:gd name="connsiteY875" fmla="*/ 295767 h 866598"/>
              <a:gd name="connsiteX876" fmla="*/ 467720 w 868680"/>
              <a:gd name="connsiteY876" fmla="*/ 293057 h 866598"/>
              <a:gd name="connsiteX877" fmla="*/ 471078 w 868680"/>
              <a:gd name="connsiteY877" fmla="*/ 290348 h 866598"/>
              <a:gd name="connsiteX878" fmla="*/ 474195 w 868680"/>
              <a:gd name="connsiteY878" fmla="*/ 288025 h 866598"/>
              <a:gd name="connsiteX879" fmla="*/ 477381 w 868680"/>
              <a:gd name="connsiteY879" fmla="*/ 285702 h 866598"/>
              <a:gd name="connsiteX880" fmla="*/ 479838 w 868680"/>
              <a:gd name="connsiteY880" fmla="*/ 283799 h 866598"/>
              <a:gd name="connsiteX881" fmla="*/ 483364 w 868680"/>
              <a:gd name="connsiteY881" fmla="*/ 280971 h 866598"/>
              <a:gd name="connsiteX882" fmla="*/ 485846 w 868680"/>
              <a:gd name="connsiteY882" fmla="*/ 278616 h 866598"/>
              <a:gd name="connsiteX883" fmla="*/ 486976 w 868680"/>
              <a:gd name="connsiteY883" fmla="*/ 277185 h 866598"/>
              <a:gd name="connsiteX884" fmla="*/ 490988 w 868680"/>
              <a:gd name="connsiteY884" fmla="*/ 273760 h 866598"/>
              <a:gd name="connsiteX885" fmla="*/ 500924 w 868680"/>
              <a:gd name="connsiteY885" fmla="*/ 266727 h 866598"/>
              <a:gd name="connsiteX886" fmla="*/ 503678 w 868680"/>
              <a:gd name="connsiteY886" fmla="*/ 264425 h 866598"/>
              <a:gd name="connsiteX887" fmla="*/ 506703 w 868680"/>
              <a:gd name="connsiteY887" fmla="*/ 262159 h 866598"/>
              <a:gd name="connsiteX888" fmla="*/ 509037 w 868680"/>
              <a:gd name="connsiteY888" fmla="*/ 260150 h 866598"/>
              <a:gd name="connsiteX889" fmla="*/ 510203 w 868680"/>
              <a:gd name="connsiteY889" fmla="*/ 258603 h 866598"/>
              <a:gd name="connsiteX890" fmla="*/ 514216 w 868680"/>
              <a:gd name="connsiteY890" fmla="*/ 255089 h 866598"/>
              <a:gd name="connsiteX891" fmla="*/ 524576 w 868680"/>
              <a:gd name="connsiteY891" fmla="*/ 247763 h 866598"/>
              <a:gd name="connsiteX892" fmla="*/ 526922 w 868680"/>
              <a:gd name="connsiteY892" fmla="*/ 245818 h 866598"/>
              <a:gd name="connsiteX893" fmla="*/ 529940 w 868680"/>
              <a:gd name="connsiteY893" fmla="*/ 243436 h 866598"/>
              <a:gd name="connsiteX894" fmla="*/ 532538 w 868680"/>
              <a:gd name="connsiteY894" fmla="*/ 241122 h 866598"/>
              <a:gd name="connsiteX895" fmla="*/ 534502 w 868680"/>
              <a:gd name="connsiteY895" fmla="*/ 239246 h 866598"/>
              <a:gd name="connsiteX896" fmla="*/ 537566 w 868680"/>
              <a:gd name="connsiteY896" fmla="*/ 236924 h 866598"/>
              <a:gd name="connsiteX897" fmla="*/ 540236 w 868680"/>
              <a:gd name="connsiteY897" fmla="*/ 234601 h 866598"/>
              <a:gd name="connsiteX898" fmla="*/ 543770 w 868680"/>
              <a:gd name="connsiteY898" fmla="*/ 231943 h 866598"/>
              <a:gd name="connsiteX899" fmla="*/ 548067 w 868680"/>
              <a:gd name="connsiteY899" fmla="*/ 228816 h 866598"/>
              <a:gd name="connsiteX900" fmla="*/ 550795 w 868680"/>
              <a:gd name="connsiteY900" fmla="*/ 226441 h 866598"/>
              <a:gd name="connsiteX901" fmla="*/ 553060 w 868680"/>
              <a:gd name="connsiteY901" fmla="*/ 224536 h 866598"/>
              <a:gd name="connsiteX902" fmla="*/ 555768 w 868680"/>
              <a:gd name="connsiteY902" fmla="*/ 222019 h 866598"/>
              <a:gd name="connsiteX903" fmla="*/ 559961 w 868680"/>
              <a:gd name="connsiteY903" fmla="*/ 217436 h 866598"/>
              <a:gd name="connsiteX904" fmla="*/ 565558 w 868680"/>
              <a:gd name="connsiteY904" fmla="*/ 212708 h 866598"/>
              <a:gd name="connsiteX905" fmla="*/ 570591 w 868680"/>
              <a:gd name="connsiteY905" fmla="*/ 209039 h 866598"/>
              <a:gd name="connsiteX906" fmla="*/ 573925 w 868680"/>
              <a:gd name="connsiteY906" fmla="*/ 206992 h 866598"/>
              <a:gd name="connsiteX907" fmla="*/ 576418 w 868680"/>
              <a:gd name="connsiteY907" fmla="*/ 205953 h 866598"/>
              <a:gd name="connsiteX908" fmla="*/ 579230 w 868680"/>
              <a:gd name="connsiteY908" fmla="*/ 203631 h 866598"/>
              <a:gd name="connsiteX909" fmla="*/ 581761 w 868680"/>
              <a:gd name="connsiteY909" fmla="*/ 201308 h 866598"/>
              <a:gd name="connsiteX910" fmla="*/ 584132 w 868680"/>
              <a:gd name="connsiteY910" fmla="*/ 199009 h 866598"/>
              <a:gd name="connsiteX911" fmla="*/ 600527 w 868680"/>
              <a:gd name="connsiteY911" fmla="*/ 186597 h 866598"/>
              <a:gd name="connsiteX912" fmla="*/ 602915 w 868680"/>
              <a:gd name="connsiteY912" fmla="*/ 184080 h 866598"/>
              <a:gd name="connsiteX913" fmla="*/ 607152 w 868680"/>
              <a:gd name="connsiteY913" fmla="*/ 179426 h 866598"/>
              <a:gd name="connsiteX914" fmla="*/ 629135 w 868680"/>
              <a:gd name="connsiteY914" fmla="*/ 163369 h 866598"/>
              <a:gd name="connsiteX915" fmla="*/ 631341 w 868680"/>
              <a:gd name="connsiteY915" fmla="*/ 161044 h 866598"/>
              <a:gd name="connsiteX916" fmla="*/ 641570 w 868680"/>
              <a:gd name="connsiteY916" fmla="*/ 153304 h 866598"/>
              <a:gd name="connsiteX917" fmla="*/ 644532 w 868680"/>
              <a:gd name="connsiteY917" fmla="*/ 150981 h 866598"/>
              <a:gd name="connsiteX918" fmla="*/ 647602 w 868680"/>
              <a:gd name="connsiteY918" fmla="*/ 148658 h 866598"/>
              <a:gd name="connsiteX919" fmla="*/ 650144 w 868680"/>
              <a:gd name="connsiteY919" fmla="*/ 146142 h 866598"/>
              <a:gd name="connsiteX920" fmla="*/ 664772 w 868680"/>
              <a:gd name="connsiteY920" fmla="*/ 134478 h 866598"/>
              <a:gd name="connsiteX921" fmla="*/ 667656 w 868680"/>
              <a:gd name="connsiteY921" fmla="*/ 132003 h 866598"/>
              <a:gd name="connsiteX922" fmla="*/ 670409 w 868680"/>
              <a:gd name="connsiteY922" fmla="*/ 129981 h 866598"/>
              <a:gd name="connsiteX923" fmla="*/ 673921 w 868680"/>
              <a:gd name="connsiteY923" fmla="*/ 127308 h 866598"/>
              <a:gd name="connsiteX924" fmla="*/ 676122 w 868680"/>
              <a:gd name="connsiteY924" fmla="*/ 125430 h 866598"/>
              <a:gd name="connsiteX925" fmla="*/ 678792 w 868680"/>
              <a:gd name="connsiteY925" fmla="*/ 122914 h 866598"/>
              <a:gd name="connsiteX926" fmla="*/ 683029 w 868680"/>
              <a:gd name="connsiteY926" fmla="*/ 118281 h 866598"/>
              <a:gd name="connsiteX927" fmla="*/ 688665 w 868680"/>
              <a:gd name="connsiteY927" fmla="*/ 113545 h 866598"/>
              <a:gd name="connsiteX928" fmla="*/ 693822 w 868680"/>
              <a:gd name="connsiteY928" fmla="*/ 110792 h 866598"/>
              <a:gd name="connsiteX929" fmla="*/ 697130 w 868680"/>
              <a:gd name="connsiteY929" fmla="*/ 108754 h 866598"/>
              <a:gd name="connsiteX930" fmla="*/ 699470 w 868680"/>
              <a:gd name="connsiteY930" fmla="*/ 106848 h 866598"/>
              <a:gd name="connsiteX931" fmla="*/ 702215 w 868680"/>
              <a:gd name="connsiteY931" fmla="*/ 104525 h 866598"/>
              <a:gd name="connsiteX932" fmla="*/ 704959 w 868680"/>
              <a:gd name="connsiteY932" fmla="*/ 102202 h 866598"/>
              <a:gd name="connsiteX933" fmla="*/ 707293 w 868680"/>
              <a:gd name="connsiteY933" fmla="*/ 100306 h 866598"/>
              <a:gd name="connsiteX934" fmla="*/ 715377 w 868680"/>
              <a:gd name="connsiteY934" fmla="*/ 92513 h 866598"/>
              <a:gd name="connsiteX935" fmla="*/ 720239 w 868680"/>
              <a:gd name="connsiteY935" fmla="*/ 88841 h 866598"/>
              <a:gd name="connsiteX936" fmla="*/ 725576 w 868680"/>
              <a:gd name="connsiteY936" fmla="*/ 85086 h 866598"/>
              <a:gd name="connsiteX937" fmla="*/ 730779 w 868680"/>
              <a:gd name="connsiteY937" fmla="*/ 80625 h 866598"/>
              <a:gd name="connsiteX938" fmla="*/ 742084 w 868680"/>
              <a:gd name="connsiteY938" fmla="*/ 72781 h 866598"/>
              <a:gd name="connsiteX939" fmla="*/ 743625 w 868680"/>
              <a:gd name="connsiteY939" fmla="*/ 71272 h 866598"/>
              <a:gd name="connsiteX940" fmla="*/ 745419 w 868680"/>
              <a:gd name="connsiteY940" fmla="*/ 68862 h 866598"/>
              <a:gd name="connsiteX941" fmla="*/ 748670 w 868680"/>
              <a:gd name="connsiteY941" fmla="*/ 66115 h 866598"/>
              <a:gd name="connsiteX942" fmla="*/ 759831 w 868680"/>
              <a:gd name="connsiteY942" fmla="*/ 56521 h 866598"/>
              <a:gd name="connsiteX943" fmla="*/ 766702 w 868680"/>
              <a:gd name="connsiteY943" fmla="*/ 51316 h 866598"/>
              <a:gd name="connsiteX944" fmla="*/ 772755 w 868680"/>
              <a:gd name="connsiteY944" fmla="*/ 47140 h 866598"/>
              <a:gd name="connsiteX945" fmla="*/ 777935 w 868680"/>
              <a:gd name="connsiteY945" fmla="*/ 42667 h 866598"/>
              <a:gd name="connsiteX946" fmla="*/ 793907 w 868680"/>
              <a:gd name="connsiteY946" fmla="*/ 30971 h 866598"/>
              <a:gd name="connsiteX947" fmla="*/ 796451 w 868680"/>
              <a:gd name="connsiteY947" fmla="*/ 28454 h 866598"/>
              <a:gd name="connsiteX948" fmla="*/ 805841 w 868680"/>
              <a:gd name="connsiteY948" fmla="*/ 20100 h 866598"/>
              <a:gd name="connsiteX949" fmla="*/ 814482 w 868680"/>
              <a:gd name="connsiteY949" fmla="*/ 13887 h 866598"/>
              <a:gd name="connsiteX950" fmla="*/ 816754 w 868680"/>
              <a:gd name="connsiteY950" fmla="*/ 12290 h 866598"/>
              <a:gd name="connsiteX951" fmla="*/ 820256 w 868680"/>
              <a:gd name="connsiteY951" fmla="*/ 9621 h 866598"/>
              <a:gd name="connsiteX952" fmla="*/ 822577 w 868680"/>
              <a:gd name="connsiteY952" fmla="*/ 7743 h 866598"/>
              <a:gd name="connsiteX953" fmla="*/ 825322 w 868680"/>
              <a:gd name="connsiteY953" fmla="*/ 5420 h 866598"/>
              <a:gd name="connsiteX954" fmla="*/ 828078 w 868680"/>
              <a:gd name="connsiteY954" fmla="*/ 3097 h 866598"/>
              <a:gd name="connsiteX955" fmla="*/ 830147 w 868680"/>
              <a:gd name="connsiteY955" fmla="*/ 1549 h 866598"/>
              <a:gd name="connsiteX956" fmla="*/ 845252 w 868680"/>
              <a:gd name="connsiteY956" fmla="*/ 0 h 866598"/>
            </a:gdLst>
            <a:ahLst/>
            <a:cxnLst/>
            <a:rect l="l" t="t" r="r" b="b"/>
            <a:pathLst>
              <a:path w="868680" h="866598">
                <a:moveTo>
                  <a:pt x="540135" y="445199"/>
                </a:moveTo>
                <a:cubicBezTo>
                  <a:pt x="539925" y="445199"/>
                  <a:pt x="538529" y="446506"/>
                  <a:pt x="537031" y="448103"/>
                </a:cubicBezTo>
                <a:cubicBezTo>
                  <a:pt x="531001" y="454534"/>
                  <a:pt x="526458" y="460386"/>
                  <a:pt x="526458" y="461723"/>
                </a:cubicBezTo>
                <a:cubicBezTo>
                  <a:pt x="526458" y="462104"/>
                  <a:pt x="525325" y="463411"/>
                  <a:pt x="523941" y="464627"/>
                </a:cubicBezTo>
                <a:cubicBezTo>
                  <a:pt x="521233" y="467007"/>
                  <a:pt x="517245" y="471968"/>
                  <a:pt x="513959" y="477045"/>
                </a:cubicBezTo>
                <a:cubicBezTo>
                  <a:pt x="512833" y="478784"/>
                  <a:pt x="510743" y="481217"/>
                  <a:pt x="509313" y="482451"/>
                </a:cubicBezTo>
                <a:cubicBezTo>
                  <a:pt x="505447" y="485790"/>
                  <a:pt x="503588" y="487907"/>
                  <a:pt x="502253" y="490494"/>
                </a:cubicBezTo>
                <a:cubicBezTo>
                  <a:pt x="501594" y="491771"/>
                  <a:pt x="500324" y="493835"/>
                  <a:pt x="499432" y="495080"/>
                </a:cubicBezTo>
                <a:cubicBezTo>
                  <a:pt x="498540" y="496326"/>
                  <a:pt x="497810" y="497656"/>
                  <a:pt x="497810" y="498036"/>
                </a:cubicBezTo>
                <a:cubicBezTo>
                  <a:pt x="497810" y="498416"/>
                  <a:pt x="496504" y="499714"/>
                  <a:pt x="494907" y="500920"/>
                </a:cubicBezTo>
                <a:cubicBezTo>
                  <a:pt x="491907" y="503185"/>
                  <a:pt x="488519" y="507608"/>
                  <a:pt x="488519" y="509260"/>
                </a:cubicBezTo>
                <a:cubicBezTo>
                  <a:pt x="488519" y="509778"/>
                  <a:pt x="487648" y="510772"/>
                  <a:pt x="486583" y="511470"/>
                </a:cubicBezTo>
                <a:cubicBezTo>
                  <a:pt x="485519" y="512167"/>
                  <a:pt x="484648" y="513199"/>
                  <a:pt x="484648" y="513763"/>
                </a:cubicBezTo>
                <a:cubicBezTo>
                  <a:pt x="484648" y="514327"/>
                  <a:pt x="483061" y="516290"/>
                  <a:pt x="481122" y="518126"/>
                </a:cubicBezTo>
                <a:cubicBezTo>
                  <a:pt x="477825" y="521247"/>
                  <a:pt x="476150" y="523092"/>
                  <a:pt x="470880" y="529405"/>
                </a:cubicBezTo>
                <a:cubicBezTo>
                  <a:pt x="469723" y="530791"/>
                  <a:pt x="468044" y="532707"/>
                  <a:pt x="467151" y="533663"/>
                </a:cubicBezTo>
                <a:cubicBezTo>
                  <a:pt x="466258" y="534619"/>
                  <a:pt x="465071" y="536272"/>
                  <a:pt x="464514" y="537336"/>
                </a:cubicBezTo>
                <a:cubicBezTo>
                  <a:pt x="463957" y="538401"/>
                  <a:pt x="462893" y="539969"/>
                  <a:pt x="462150" y="540820"/>
                </a:cubicBezTo>
                <a:cubicBezTo>
                  <a:pt x="460053" y="543222"/>
                  <a:pt x="455226" y="550218"/>
                  <a:pt x="455226" y="550855"/>
                </a:cubicBezTo>
                <a:cubicBezTo>
                  <a:pt x="455226" y="551169"/>
                  <a:pt x="453993" y="552350"/>
                  <a:pt x="452486" y="553479"/>
                </a:cubicBezTo>
                <a:cubicBezTo>
                  <a:pt x="449712" y="555557"/>
                  <a:pt x="447943" y="557995"/>
                  <a:pt x="446196" y="562149"/>
                </a:cubicBezTo>
                <a:cubicBezTo>
                  <a:pt x="445668" y="563407"/>
                  <a:pt x="444898" y="564435"/>
                  <a:pt x="444487" y="564435"/>
                </a:cubicBezTo>
                <a:cubicBezTo>
                  <a:pt x="443226" y="564435"/>
                  <a:pt x="437061" y="571967"/>
                  <a:pt x="436263" y="574481"/>
                </a:cubicBezTo>
                <a:cubicBezTo>
                  <a:pt x="436003" y="575300"/>
                  <a:pt x="435140" y="576176"/>
                  <a:pt x="434346" y="576428"/>
                </a:cubicBezTo>
                <a:cubicBezTo>
                  <a:pt x="433552" y="576680"/>
                  <a:pt x="432552" y="577891"/>
                  <a:pt x="432124" y="579118"/>
                </a:cubicBezTo>
                <a:cubicBezTo>
                  <a:pt x="431696" y="580345"/>
                  <a:pt x="430645" y="581724"/>
                  <a:pt x="429789" y="582182"/>
                </a:cubicBezTo>
                <a:cubicBezTo>
                  <a:pt x="428932" y="582641"/>
                  <a:pt x="427983" y="583800"/>
                  <a:pt x="427679" y="584758"/>
                </a:cubicBezTo>
                <a:cubicBezTo>
                  <a:pt x="427374" y="585717"/>
                  <a:pt x="426105" y="587198"/>
                  <a:pt x="424858" y="588050"/>
                </a:cubicBezTo>
                <a:cubicBezTo>
                  <a:pt x="423610" y="588902"/>
                  <a:pt x="421204" y="591341"/>
                  <a:pt x="419511" y="593470"/>
                </a:cubicBezTo>
                <a:cubicBezTo>
                  <a:pt x="417818" y="595599"/>
                  <a:pt x="415493" y="598484"/>
                  <a:pt x="414343" y="599882"/>
                </a:cubicBezTo>
                <a:cubicBezTo>
                  <a:pt x="410901" y="604069"/>
                  <a:pt x="408770" y="607305"/>
                  <a:pt x="408770" y="608347"/>
                </a:cubicBezTo>
                <a:cubicBezTo>
                  <a:pt x="408770" y="608888"/>
                  <a:pt x="407725" y="610262"/>
                  <a:pt x="406447" y="611400"/>
                </a:cubicBezTo>
                <a:cubicBezTo>
                  <a:pt x="405170" y="612538"/>
                  <a:pt x="404125" y="613795"/>
                  <a:pt x="404125" y="614194"/>
                </a:cubicBezTo>
                <a:cubicBezTo>
                  <a:pt x="404125" y="614592"/>
                  <a:pt x="401860" y="617448"/>
                  <a:pt x="399092" y="620541"/>
                </a:cubicBezTo>
                <a:cubicBezTo>
                  <a:pt x="396324" y="623634"/>
                  <a:pt x="394059" y="626420"/>
                  <a:pt x="394059" y="626734"/>
                </a:cubicBezTo>
                <a:cubicBezTo>
                  <a:pt x="394059" y="627047"/>
                  <a:pt x="392927" y="628098"/>
                  <a:pt x="391543" y="629069"/>
                </a:cubicBezTo>
                <a:cubicBezTo>
                  <a:pt x="390159" y="630040"/>
                  <a:pt x="387981" y="632284"/>
                  <a:pt x="386704" y="634056"/>
                </a:cubicBezTo>
                <a:cubicBezTo>
                  <a:pt x="384537" y="637061"/>
                  <a:pt x="381414" y="641019"/>
                  <a:pt x="376405" y="647112"/>
                </a:cubicBezTo>
                <a:cubicBezTo>
                  <a:pt x="372999" y="651254"/>
                  <a:pt x="370832" y="654531"/>
                  <a:pt x="370832" y="655539"/>
                </a:cubicBezTo>
                <a:cubicBezTo>
                  <a:pt x="370832" y="656059"/>
                  <a:pt x="370016" y="656765"/>
                  <a:pt x="369019" y="657109"/>
                </a:cubicBezTo>
                <a:cubicBezTo>
                  <a:pt x="368022" y="657452"/>
                  <a:pt x="366752" y="658605"/>
                  <a:pt x="366197" y="659669"/>
                </a:cubicBezTo>
                <a:cubicBezTo>
                  <a:pt x="365120" y="661736"/>
                  <a:pt x="361426" y="666324"/>
                  <a:pt x="357782" y="670122"/>
                </a:cubicBezTo>
                <a:cubicBezTo>
                  <a:pt x="356557" y="671399"/>
                  <a:pt x="355518" y="673228"/>
                  <a:pt x="355474" y="674187"/>
                </a:cubicBezTo>
                <a:cubicBezTo>
                  <a:pt x="355431" y="675145"/>
                  <a:pt x="354917" y="675929"/>
                  <a:pt x="354334" y="675929"/>
                </a:cubicBezTo>
                <a:cubicBezTo>
                  <a:pt x="353750" y="675929"/>
                  <a:pt x="352846" y="676864"/>
                  <a:pt x="352325" y="678007"/>
                </a:cubicBezTo>
                <a:cubicBezTo>
                  <a:pt x="351804" y="679150"/>
                  <a:pt x="350342" y="680979"/>
                  <a:pt x="349075" y="682072"/>
                </a:cubicBezTo>
                <a:cubicBezTo>
                  <a:pt x="346778" y="684053"/>
                  <a:pt x="341410" y="691676"/>
                  <a:pt x="341410" y="692957"/>
                </a:cubicBezTo>
                <a:cubicBezTo>
                  <a:pt x="341410" y="693328"/>
                  <a:pt x="340714" y="693853"/>
                  <a:pt x="339863" y="694123"/>
                </a:cubicBezTo>
                <a:cubicBezTo>
                  <a:pt x="339012" y="694393"/>
                  <a:pt x="338115" y="695416"/>
                  <a:pt x="337869" y="696395"/>
                </a:cubicBezTo>
                <a:cubicBezTo>
                  <a:pt x="337623" y="697375"/>
                  <a:pt x="336403" y="698930"/>
                  <a:pt x="335157" y="699851"/>
                </a:cubicBezTo>
                <a:cubicBezTo>
                  <a:pt x="333912" y="700772"/>
                  <a:pt x="332893" y="701998"/>
                  <a:pt x="332893" y="702575"/>
                </a:cubicBezTo>
                <a:cubicBezTo>
                  <a:pt x="332893" y="703152"/>
                  <a:pt x="332022" y="704195"/>
                  <a:pt x="330957" y="704892"/>
                </a:cubicBezTo>
                <a:cubicBezTo>
                  <a:pt x="329893" y="705590"/>
                  <a:pt x="329022" y="706654"/>
                  <a:pt x="329022" y="707257"/>
                </a:cubicBezTo>
                <a:cubicBezTo>
                  <a:pt x="329022" y="707860"/>
                  <a:pt x="327435" y="709855"/>
                  <a:pt x="325496" y="711691"/>
                </a:cubicBezTo>
                <a:cubicBezTo>
                  <a:pt x="321976" y="715023"/>
                  <a:pt x="318182" y="720131"/>
                  <a:pt x="318182" y="721537"/>
                </a:cubicBezTo>
                <a:cubicBezTo>
                  <a:pt x="318182" y="721945"/>
                  <a:pt x="317514" y="722492"/>
                  <a:pt x="316698" y="722751"/>
                </a:cubicBezTo>
                <a:cubicBezTo>
                  <a:pt x="315882" y="723010"/>
                  <a:pt x="314864" y="724226"/>
                  <a:pt x="314437" y="725453"/>
                </a:cubicBezTo>
                <a:cubicBezTo>
                  <a:pt x="314009" y="726680"/>
                  <a:pt x="312958" y="728059"/>
                  <a:pt x="312101" y="728517"/>
                </a:cubicBezTo>
                <a:cubicBezTo>
                  <a:pt x="311245" y="728976"/>
                  <a:pt x="310301" y="730116"/>
                  <a:pt x="310005" y="731051"/>
                </a:cubicBezTo>
                <a:cubicBezTo>
                  <a:pt x="309708" y="731986"/>
                  <a:pt x="308471" y="733467"/>
                  <a:pt x="307256" y="734343"/>
                </a:cubicBezTo>
                <a:cubicBezTo>
                  <a:pt x="305190" y="735830"/>
                  <a:pt x="299600" y="743433"/>
                  <a:pt x="299600" y="744754"/>
                </a:cubicBezTo>
                <a:cubicBezTo>
                  <a:pt x="299600" y="745082"/>
                  <a:pt x="298755" y="745802"/>
                  <a:pt x="297723" y="746355"/>
                </a:cubicBezTo>
                <a:cubicBezTo>
                  <a:pt x="296691" y="746907"/>
                  <a:pt x="295650" y="748143"/>
                  <a:pt x="295409" y="749100"/>
                </a:cubicBezTo>
                <a:cubicBezTo>
                  <a:pt x="295169" y="750058"/>
                  <a:pt x="294097" y="751415"/>
                  <a:pt x="293028" y="752116"/>
                </a:cubicBezTo>
                <a:cubicBezTo>
                  <a:pt x="291958" y="752817"/>
                  <a:pt x="291083" y="753851"/>
                  <a:pt x="291083" y="754415"/>
                </a:cubicBezTo>
                <a:cubicBezTo>
                  <a:pt x="291083" y="754979"/>
                  <a:pt x="289776" y="756516"/>
                  <a:pt x="288179" y="757832"/>
                </a:cubicBezTo>
                <a:cubicBezTo>
                  <a:pt x="285481" y="760055"/>
                  <a:pt x="280243" y="767321"/>
                  <a:pt x="280243" y="768840"/>
                </a:cubicBezTo>
                <a:cubicBezTo>
                  <a:pt x="280243" y="769208"/>
                  <a:pt x="279547" y="769731"/>
                  <a:pt x="278697" y="770001"/>
                </a:cubicBezTo>
                <a:cubicBezTo>
                  <a:pt x="277846" y="770271"/>
                  <a:pt x="276942" y="771321"/>
                  <a:pt x="276687" y="772335"/>
                </a:cubicBezTo>
                <a:cubicBezTo>
                  <a:pt x="276433" y="773349"/>
                  <a:pt x="275413" y="774710"/>
                  <a:pt x="274421" y="775360"/>
                </a:cubicBezTo>
                <a:cubicBezTo>
                  <a:pt x="273430" y="776009"/>
                  <a:pt x="272393" y="777249"/>
                  <a:pt x="272119" y="778114"/>
                </a:cubicBezTo>
                <a:cubicBezTo>
                  <a:pt x="271844" y="778979"/>
                  <a:pt x="270572" y="780469"/>
                  <a:pt x="269291" y="781425"/>
                </a:cubicBezTo>
                <a:cubicBezTo>
                  <a:pt x="267078" y="783078"/>
                  <a:pt x="261661" y="790629"/>
                  <a:pt x="261661" y="792062"/>
                </a:cubicBezTo>
                <a:cubicBezTo>
                  <a:pt x="261661" y="792434"/>
                  <a:pt x="260935" y="792968"/>
                  <a:pt x="260047" y="793250"/>
                </a:cubicBezTo>
                <a:cubicBezTo>
                  <a:pt x="259159" y="793532"/>
                  <a:pt x="258088" y="794751"/>
                  <a:pt x="257666" y="795961"/>
                </a:cubicBezTo>
                <a:cubicBezTo>
                  <a:pt x="257244" y="797170"/>
                  <a:pt x="256055" y="798713"/>
                  <a:pt x="255022" y="799390"/>
                </a:cubicBezTo>
                <a:cubicBezTo>
                  <a:pt x="253989" y="800066"/>
                  <a:pt x="253144" y="801005"/>
                  <a:pt x="253144" y="801476"/>
                </a:cubicBezTo>
                <a:cubicBezTo>
                  <a:pt x="253144" y="801947"/>
                  <a:pt x="251756" y="803594"/>
                  <a:pt x="250060" y="805136"/>
                </a:cubicBezTo>
                <a:cubicBezTo>
                  <a:pt x="247097" y="807829"/>
                  <a:pt x="243853" y="812041"/>
                  <a:pt x="243853" y="813195"/>
                </a:cubicBezTo>
                <a:cubicBezTo>
                  <a:pt x="243853" y="814399"/>
                  <a:pt x="246464" y="813642"/>
                  <a:pt x="248646" y="811806"/>
                </a:cubicBezTo>
                <a:cubicBezTo>
                  <a:pt x="249915" y="810738"/>
                  <a:pt x="252502" y="809474"/>
                  <a:pt x="254396" y="808998"/>
                </a:cubicBezTo>
                <a:cubicBezTo>
                  <a:pt x="256290" y="808521"/>
                  <a:pt x="258325" y="807438"/>
                  <a:pt x="258918" y="806591"/>
                </a:cubicBezTo>
                <a:cubicBezTo>
                  <a:pt x="259511" y="805745"/>
                  <a:pt x="261503" y="804570"/>
                  <a:pt x="263345" y="803982"/>
                </a:cubicBezTo>
                <a:cubicBezTo>
                  <a:pt x="265187" y="803393"/>
                  <a:pt x="267484" y="802342"/>
                  <a:pt x="268449" y="801646"/>
                </a:cubicBezTo>
                <a:cubicBezTo>
                  <a:pt x="269415" y="800949"/>
                  <a:pt x="271680" y="799898"/>
                  <a:pt x="273482" y="799310"/>
                </a:cubicBezTo>
                <a:cubicBezTo>
                  <a:pt x="275284" y="798722"/>
                  <a:pt x="277483" y="797689"/>
                  <a:pt x="278367" y="797015"/>
                </a:cubicBezTo>
                <a:cubicBezTo>
                  <a:pt x="279252" y="796340"/>
                  <a:pt x="281517" y="795295"/>
                  <a:pt x="283400" y="794692"/>
                </a:cubicBezTo>
                <a:cubicBezTo>
                  <a:pt x="285283" y="794089"/>
                  <a:pt x="287548" y="793043"/>
                  <a:pt x="288433" y="792369"/>
                </a:cubicBezTo>
                <a:cubicBezTo>
                  <a:pt x="289317" y="791695"/>
                  <a:pt x="291715" y="790831"/>
                  <a:pt x="293760" y="790449"/>
                </a:cubicBezTo>
                <a:cubicBezTo>
                  <a:pt x="295999" y="790030"/>
                  <a:pt x="298148" y="789031"/>
                  <a:pt x="299162" y="787937"/>
                </a:cubicBezTo>
                <a:cubicBezTo>
                  <a:pt x="300139" y="786882"/>
                  <a:pt x="302184" y="785906"/>
                  <a:pt x="304034" y="785610"/>
                </a:cubicBezTo>
                <a:cubicBezTo>
                  <a:pt x="305788" y="785329"/>
                  <a:pt x="308223" y="784258"/>
                  <a:pt x="309446" y="783229"/>
                </a:cubicBezTo>
                <a:cubicBezTo>
                  <a:pt x="310669" y="782200"/>
                  <a:pt x="312874" y="780938"/>
                  <a:pt x="314345" y="780425"/>
                </a:cubicBezTo>
                <a:cubicBezTo>
                  <a:pt x="315817" y="779912"/>
                  <a:pt x="318098" y="778824"/>
                  <a:pt x="319416" y="778008"/>
                </a:cubicBezTo>
                <a:cubicBezTo>
                  <a:pt x="320733" y="777192"/>
                  <a:pt x="322998" y="776136"/>
                  <a:pt x="324449" y="775662"/>
                </a:cubicBezTo>
                <a:cubicBezTo>
                  <a:pt x="325899" y="775188"/>
                  <a:pt x="328405" y="773981"/>
                  <a:pt x="330016" y="772981"/>
                </a:cubicBezTo>
                <a:cubicBezTo>
                  <a:pt x="331628" y="771981"/>
                  <a:pt x="334021" y="771162"/>
                  <a:pt x="335334" y="771162"/>
                </a:cubicBezTo>
                <a:cubicBezTo>
                  <a:pt x="336882" y="771162"/>
                  <a:pt x="338651" y="770346"/>
                  <a:pt x="340367" y="768840"/>
                </a:cubicBezTo>
                <a:cubicBezTo>
                  <a:pt x="342155" y="767269"/>
                  <a:pt x="343834" y="766517"/>
                  <a:pt x="345550" y="766517"/>
                </a:cubicBezTo>
                <a:cubicBezTo>
                  <a:pt x="347360" y="766517"/>
                  <a:pt x="348727" y="765850"/>
                  <a:pt x="350314" y="764194"/>
                </a:cubicBezTo>
                <a:cubicBezTo>
                  <a:pt x="351990" y="762445"/>
                  <a:pt x="353236" y="761871"/>
                  <a:pt x="355363" y="761871"/>
                </a:cubicBezTo>
                <a:cubicBezTo>
                  <a:pt x="357525" y="761871"/>
                  <a:pt x="358673" y="761327"/>
                  <a:pt x="360257" y="759549"/>
                </a:cubicBezTo>
                <a:cubicBezTo>
                  <a:pt x="361779" y="757841"/>
                  <a:pt x="363014" y="757226"/>
                  <a:pt x="364924" y="757226"/>
                </a:cubicBezTo>
                <a:cubicBezTo>
                  <a:pt x="366645" y="757226"/>
                  <a:pt x="368509" y="756442"/>
                  <a:pt x="370444" y="754903"/>
                </a:cubicBezTo>
                <a:cubicBezTo>
                  <a:pt x="372052" y="753626"/>
                  <a:pt x="374213" y="752580"/>
                  <a:pt x="375247" y="752580"/>
                </a:cubicBezTo>
                <a:cubicBezTo>
                  <a:pt x="376281" y="752580"/>
                  <a:pt x="377714" y="752001"/>
                  <a:pt x="378432" y="751292"/>
                </a:cubicBezTo>
                <a:cubicBezTo>
                  <a:pt x="380503" y="749246"/>
                  <a:pt x="381887" y="748613"/>
                  <a:pt x="385949" y="747854"/>
                </a:cubicBezTo>
                <a:cubicBezTo>
                  <a:pt x="388991" y="747286"/>
                  <a:pt x="389995" y="746694"/>
                  <a:pt x="390940" y="744909"/>
                </a:cubicBezTo>
                <a:cubicBezTo>
                  <a:pt x="391996" y="742916"/>
                  <a:pt x="392535" y="742672"/>
                  <a:pt x="395920" y="742652"/>
                </a:cubicBezTo>
                <a:cubicBezTo>
                  <a:pt x="399326" y="742633"/>
                  <a:pt x="399843" y="742394"/>
                  <a:pt x="400953" y="740329"/>
                </a:cubicBezTo>
                <a:cubicBezTo>
                  <a:pt x="402058" y="738273"/>
                  <a:pt x="402583" y="738027"/>
                  <a:pt x="405894" y="738019"/>
                </a:cubicBezTo>
                <a:cubicBezTo>
                  <a:pt x="408952" y="738011"/>
                  <a:pt x="409874" y="737659"/>
                  <a:pt x="411176" y="736004"/>
                </a:cubicBezTo>
                <a:cubicBezTo>
                  <a:pt x="412320" y="734550"/>
                  <a:pt x="413477" y="733998"/>
                  <a:pt x="415381" y="733998"/>
                </a:cubicBezTo>
                <a:cubicBezTo>
                  <a:pt x="417415" y="733998"/>
                  <a:pt x="418494" y="733413"/>
                  <a:pt x="420164" y="731405"/>
                </a:cubicBezTo>
                <a:cubicBezTo>
                  <a:pt x="421978" y="729223"/>
                  <a:pt x="422861" y="728798"/>
                  <a:pt x="425731" y="728724"/>
                </a:cubicBezTo>
                <a:cubicBezTo>
                  <a:pt x="428569" y="728651"/>
                  <a:pt x="429415" y="728254"/>
                  <a:pt x="430764" y="726364"/>
                </a:cubicBezTo>
                <a:cubicBezTo>
                  <a:pt x="432139" y="724438"/>
                  <a:pt x="432963" y="724067"/>
                  <a:pt x="436182" y="723924"/>
                </a:cubicBezTo>
                <a:cubicBezTo>
                  <a:pt x="439032" y="723798"/>
                  <a:pt x="440397" y="723304"/>
                  <a:pt x="441662" y="721939"/>
                </a:cubicBezTo>
                <a:cubicBezTo>
                  <a:pt x="442676" y="720845"/>
                  <a:pt x="444695" y="719907"/>
                  <a:pt x="446736" y="719580"/>
                </a:cubicBezTo>
                <a:cubicBezTo>
                  <a:pt x="448709" y="719265"/>
                  <a:pt x="450892" y="718272"/>
                  <a:pt x="451959" y="717204"/>
                </a:cubicBezTo>
                <a:cubicBezTo>
                  <a:pt x="453089" y="716074"/>
                  <a:pt x="455119" y="715189"/>
                  <a:pt x="457249" y="714897"/>
                </a:cubicBezTo>
                <a:cubicBezTo>
                  <a:pt x="459585" y="714576"/>
                  <a:pt x="461173" y="713828"/>
                  <a:pt x="462149" y="712587"/>
                </a:cubicBezTo>
                <a:cubicBezTo>
                  <a:pt x="463073" y="711413"/>
                  <a:pt x="464881" y="710511"/>
                  <a:pt x="467167" y="710084"/>
                </a:cubicBezTo>
                <a:cubicBezTo>
                  <a:pt x="469426" y="709662"/>
                  <a:pt x="471433" y="708669"/>
                  <a:pt x="472624" y="707383"/>
                </a:cubicBezTo>
                <a:cubicBezTo>
                  <a:pt x="473969" y="705932"/>
                  <a:pt x="475287" y="705350"/>
                  <a:pt x="477228" y="705350"/>
                </a:cubicBezTo>
                <a:cubicBezTo>
                  <a:pt x="479207" y="705350"/>
                  <a:pt x="480597" y="704717"/>
                  <a:pt x="482325" y="703028"/>
                </a:cubicBezTo>
                <a:cubicBezTo>
                  <a:pt x="484002" y="701388"/>
                  <a:pt x="485459" y="700705"/>
                  <a:pt x="487279" y="700705"/>
                </a:cubicBezTo>
                <a:cubicBezTo>
                  <a:pt x="489029" y="700705"/>
                  <a:pt x="490509" y="700052"/>
                  <a:pt x="491891" y="698671"/>
                </a:cubicBezTo>
                <a:cubicBezTo>
                  <a:pt x="493010" y="697552"/>
                  <a:pt x="495409" y="696159"/>
                  <a:pt x="497223" y="695576"/>
                </a:cubicBezTo>
                <a:cubicBezTo>
                  <a:pt x="499036" y="694993"/>
                  <a:pt x="501260" y="694008"/>
                  <a:pt x="502164" y="693388"/>
                </a:cubicBezTo>
                <a:cubicBezTo>
                  <a:pt x="503067" y="692767"/>
                  <a:pt x="505332" y="691674"/>
                  <a:pt x="507196" y="690958"/>
                </a:cubicBezTo>
                <a:cubicBezTo>
                  <a:pt x="509060" y="690241"/>
                  <a:pt x="511456" y="688874"/>
                  <a:pt x="512521" y="687918"/>
                </a:cubicBezTo>
                <a:cubicBezTo>
                  <a:pt x="513586" y="686963"/>
                  <a:pt x="515850" y="685938"/>
                  <a:pt x="517554" y="685640"/>
                </a:cubicBezTo>
                <a:cubicBezTo>
                  <a:pt x="519257" y="685342"/>
                  <a:pt x="521522" y="684300"/>
                  <a:pt x="522586" y="683324"/>
                </a:cubicBezTo>
                <a:cubicBezTo>
                  <a:pt x="523952" y="682072"/>
                  <a:pt x="525526" y="681529"/>
                  <a:pt x="527934" y="681478"/>
                </a:cubicBezTo>
                <a:cubicBezTo>
                  <a:pt x="530781" y="681418"/>
                  <a:pt x="531613" y="681031"/>
                  <a:pt x="532966" y="679134"/>
                </a:cubicBezTo>
                <a:cubicBezTo>
                  <a:pt x="534325" y="677231"/>
                  <a:pt x="535168" y="676841"/>
                  <a:pt x="538171" y="676730"/>
                </a:cubicBezTo>
                <a:cubicBezTo>
                  <a:pt x="540840" y="676632"/>
                  <a:pt x="542150" y="676144"/>
                  <a:pt x="543303" y="674817"/>
                </a:cubicBezTo>
                <a:cubicBezTo>
                  <a:pt x="544293" y="673679"/>
                  <a:pt x="546140" y="672842"/>
                  <a:pt x="548418" y="672501"/>
                </a:cubicBezTo>
                <a:cubicBezTo>
                  <a:pt x="550666" y="672164"/>
                  <a:pt x="552386" y="671393"/>
                  <a:pt x="553070" y="670416"/>
                </a:cubicBezTo>
                <a:cubicBezTo>
                  <a:pt x="553669" y="669561"/>
                  <a:pt x="555974" y="668387"/>
                  <a:pt x="558211" y="667797"/>
                </a:cubicBezTo>
                <a:cubicBezTo>
                  <a:pt x="560441" y="667208"/>
                  <a:pt x="563006" y="666031"/>
                  <a:pt x="563912" y="665180"/>
                </a:cubicBezTo>
                <a:cubicBezTo>
                  <a:pt x="564817" y="664330"/>
                  <a:pt x="567253" y="663254"/>
                  <a:pt x="569324" y="662790"/>
                </a:cubicBezTo>
                <a:cubicBezTo>
                  <a:pt x="571395" y="662326"/>
                  <a:pt x="573670" y="661229"/>
                  <a:pt x="574380" y="660352"/>
                </a:cubicBezTo>
                <a:cubicBezTo>
                  <a:pt x="575138" y="659416"/>
                  <a:pt x="577220" y="658469"/>
                  <a:pt x="579425" y="658057"/>
                </a:cubicBezTo>
                <a:cubicBezTo>
                  <a:pt x="581795" y="657614"/>
                  <a:pt x="583843" y="656640"/>
                  <a:pt x="584978" y="655415"/>
                </a:cubicBezTo>
                <a:cubicBezTo>
                  <a:pt x="586240" y="654054"/>
                  <a:pt x="587587" y="653475"/>
                  <a:pt x="589496" y="653475"/>
                </a:cubicBezTo>
                <a:cubicBezTo>
                  <a:pt x="591474" y="653475"/>
                  <a:pt x="592864" y="652842"/>
                  <a:pt x="594592" y="651152"/>
                </a:cubicBezTo>
                <a:cubicBezTo>
                  <a:pt x="596267" y="649516"/>
                  <a:pt x="597727" y="648830"/>
                  <a:pt x="599537" y="648830"/>
                </a:cubicBezTo>
                <a:cubicBezTo>
                  <a:pt x="601334" y="648830"/>
                  <a:pt x="602835" y="648132"/>
                  <a:pt x="604536" y="646507"/>
                </a:cubicBezTo>
                <a:cubicBezTo>
                  <a:pt x="606122" y="644991"/>
                  <a:pt x="607767" y="644184"/>
                  <a:pt x="609270" y="644184"/>
                </a:cubicBezTo>
                <a:cubicBezTo>
                  <a:pt x="610936" y="644184"/>
                  <a:pt x="612168" y="643468"/>
                  <a:pt x="613729" y="641591"/>
                </a:cubicBezTo>
                <a:cubicBezTo>
                  <a:pt x="615542" y="639411"/>
                  <a:pt x="616426" y="638984"/>
                  <a:pt x="619286" y="638912"/>
                </a:cubicBezTo>
                <a:cubicBezTo>
                  <a:pt x="621587" y="638853"/>
                  <a:pt x="623247" y="638300"/>
                  <a:pt x="624416" y="637202"/>
                </a:cubicBezTo>
                <a:cubicBezTo>
                  <a:pt x="625367" y="636308"/>
                  <a:pt x="627974" y="635095"/>
                  <a:pt x="630208" y="634506"/>
                </a:cubicBezTo>
                <a:cubicBezTo>
                  <a:pt x="632443" y="633916"/>
                  <a:pt x="635016" y="632734"/>
                  <a:pt x="635927" y="631879"/>
                </a:cubicBezTo>
                <a:cubicBezTo>
                  <a:pt x="636837" y="631024"/>
                  <a:pt x="639030" y="630093"/>
                  <a:pt x="640801" y="629810"/>
                </a:cubicBezTo>
                <a:cubicBezTo>
                  <a:pt x="642732" y="629501"/>
                  <a:pt x="644648" y="628573"/>
                  <a:pt x="645589" y="627491"/>
                </a:cubicBezTo>
                <a:cubicBezTo>
                  <a:pt x="647216" y="625620"/>
                  <a:pt x="651206" y="623898"/>
                  <a:pt x="653729" y="623979"/>
                </a:cubicBezTo>
                <a:cubicBezTo>
                  <a:pt x="654974" y="624019"/>
                  <a:pt x="655117" y="623620"/>
                  <a:pt x="654726" y="621209"/>
                </a:cubicBezTo>
                <a:cubicBezTo>
                  <a:pt x="654471" y="619642"/>
                  <a:pt x="653267" y="617329"/>
                  <a:pt x="652011" y="615996"/>
                </a:cubicBezTo>
                <a:cubicBezTo>
                  <a:pt x="650618" y="614519"/>
                  <a:pt x="649712" y="612683"/>
                  <a:pt x="649647" y="611208"/>
                </a:cubicBezTo>
                <a:cubicBezTo>
                  <a:pt x="649583" y="609762"/>
                  <a:pt x="648780" y="608101"/>
                  <a:pt x="647617" y="607008"/>
                </a:cubicBezTo>
                <a:cubicBezTo>
                  <a:pt x="646559" y="606014"/>
                  <a:pt x="645694" y="604403"/>
                  <a:pt x="645694" y="603427"/>
                </a:cubicBezTo>
                <a:cubicBezTo>
                  <a:pt x="645694" y="602452"/>
                  <a:pt x="644524" y="600335"/>
                  <a:pt x="643094" y="598723"/>
                </a:cubicBezTo>
                <a:cubicBezTo>
                  <a:pt x="641452" y="596872"/>
                  <a:pt x="640446" y="594894"/>
                  <a:pt x="640363" y="593352"/>
                </a:cubicBezTo>
                <a:cubicBezTo>
                  <a:pt x="640275" y="591715"/>
                  <a:pt x="639613" y="590505"/>
                  <a:pt x="638353" y="589680"/>
                </a:cubicBezTo>
                <a:cubicBezTo>
                  <a:pt x="637245" y="588954"/>
                  <a:pt x="636103" y="587097"/>
                  <a:pt x="635569" y="585153"/>
                </a:cubicBezTo>
                <a:cubicBezTo>
                  <a:pt x="635070" y="583339"/>
                  <a:pt x="633834" y="581092"/>
                  <a:pt x="632822" y="580158"/>
                </a:cubicBezTo>
                <a:cubicBezTo>
                  <a:pt x="631791" y="579206"/>
                  <a:pt x="630983" y="577573"/>
                  <a:pt x="630983" y="576443"/>
                </a:cubicBezTo>
                <a:cubicBezTo>
                  <a:pt x="630983" y="575231"/>
                  <a:pt x="630102" y="573592"/>
                  <a:pt x="628774" y="572334"/>
                </a:cubicBezTo>
                <a:cubicBezTo>
                  <a:pt x="627560" y="571184"/>
                  <a:pt x="626312" y="569107"/>
                  <a:pt x="626002" y="567720"/>
                </a:cubicBezTo>
                <a:cubicBezTo>
                  <a:pt x="625692" y="566333"/>
                  <a:pt x="624798" y="564855"/>
                  <a:pt x="624015" y="564436"/>
                </a:cubicBezTo>
                <a:cubicBezTo>
                  <a:pt x="623232" y="564017"/>
                  <a:pt x="622178" y="562364"/>
                  <a:pt x="621671" y="560764"/>
                </a:cubicBezTo>
                <a:cubicBezTo>
                  <a:pt x="621165" y="559164"/>
                  <a:pt x="619917" y="557090"/>
                  <a:pt x="618899" y="556156"/>
                </a:cubicBezTo>
                <a:cubicBezTo>
                  <a:pt x="617851" y="555195"/>
                  <a:pt x="617046" y="553578"/>
                  <a:pt x="617046" y="552434"/>
                </a:cubicBezTo>
                <a:cubicBezTo>
                  <a:pt x="617046" y="551152"/>
                  <a:pt x="616101" y="549506"/>
                  <a:pt x="614463" y="547939"/>
                </a:cubicBezTo>
                <a:cubicBezTo>
                  <a:pt x="613043" y="546579"/>
                  <a:pt x="611617" y="544533"/>
                  <a:pt x="611296" y="543392"/>
                </a:cubicBezTo>
                <a:cubicBezTo>
                  <a:pt x="610973" y="542252"/>
                  <a:pt x="610238" y="541137"/>
                  <a:pt x="609660" y="540916"/>
                </a:cubicBezTo>
                <a:cubicBezTo>
                  <a:pt x="609083" y="540694"/>
                  <a:pt x="608236" y="539122"/>
                  <a:pt x="607778" y="537423"/>
                </a:cubicBezTo>
                <a:cubicBezTo>
                  <a:pt x="607271" y="535538"/>
                  <a:pt x="606367" y="534149"/>
                  <a:pt x="605463" y="533862"/>
                </a:cubicBezTo>
                <a:cubicBezTo>
                  <a:pt x="604647" y="533603"/>
                  <a:pt x="603570" y="532152"/>
                  <a:pt x="603071" y="530638"/>
                </a:cubicBezTo>
                <a:cubicBezTo>
                  <a:pt x="602571" y="529123"/>
                  <a:pt x="601330" y="527161"/>
                  <a:pt x="600313" y="526277"/>
                </a:cubicBezTo>
                <a:cubicBezTo>
                  <a:pt x="599296" y="525392"/>
                  <a:pt x="598464" y="524015"/>
                  <a:pt x="598464" y="523216"/>
                </a:cubicBezTo>
                <a:cubicBezTo>
                  <a:pt x="598464" y="522417"/>
                  <a:pt x="597302" y="520651"/>
                  <a:pt x="595881" y="519291"/>
                </a:cubicBezTo>
                <a:cubicBezTo>
                  <a:pt x="594461" y="517931"/>
                  <a:pt x="593019" y="515847"/>
                  <a:pt x="592678" y="514660"/>
                </a:cubicBezTo>
                <a:cubicBezTo>
                  <a:pt x="592337" y="513472"/>
                  <a:pt x="591448" y="512175"/>
                  <a:pt x="590704" y="511776"/>
                </a:cubicBezTo>
                <a:cubicBezTo>
                  <a:pt x="589960" y="511378"/>
                  <a:pt x="589112" y="510100"/>
                  <a:pt x="588820" y="508937"/>
                </a:cubicBezTo>
                <a:cubicBezTo>
                  <a:pt x="588528" y="507774"/>
                  <a:pt x="587615" y="506350"/>
                  <a:pt x="586791" y="505773"/>
                </a:cubicBezTo>
                <a:cubicBezTo>
                  <a:pt x="585967" y="505196"/>
                  <a:pt x="584548" y="503438"/>
                  <a:pt x="583637" y="501867"/>
                </a:cubicBezTo>
                <a:cubicBezTo>
                  <a:pt x="582727" y="500296"/>
                  <a:pt x="581335" y="498417"/>
                  <a:pt x="580545" y="497692"/>
                </a:cubicBezTo>
                <a:cubicBezTo>
                  <a:pt x="579754" y="496967"/>
                  <a:pt x="579107" y="495669"/>
                  <a:pt x="579107" y="494807"/>
                </a:cubicBezTo>
                <a:cubicBezTo>
                  <a:pt x="579107" y="493945"/>
                  <a:pt x="578272" y="492691"/>
                  <a:pt x="577250" y="492022"/>
                </a:cubicBezTo>
                <a:cubicBezTo>
                  <a:pt x="576228" y="491353"/>
                  <a:pt x="574977" y="489802"/>
                  <a:pt x="574469" y="488576"/>
                </a:cubicBezTo>
                <a:cubicBezTo>
                  <a:pt x="573961" y="487350"/>
                  <a:pt x="573071" y="486164"/>
                  <a:pt x="572490" y="485941"/>
                </a:cubicBezTo>
                <a:cubicBezTo>
                  <a:pt x="571910" y="485719"/>
                  <a:pt x="570706" y="484109"/>
                  <a:pt x="569816" y="482364"/>
                </a:cubicBezTo>
                <a:cubicBezTo>
                  <a:pt x="568926" y="480619"/>
                  <a:pt x="567708" y="479003"/>
                  <a:pt x="567109" y="478773"/>
                </a:cubicBezTo>
                <a:cubicBezTo>
                  <a:pt x="566510" y="478544"/>
                  <a:pt x="565633" y="477184"/>
                  <a:pt x="565160" y="475751"/>
                </a:cubicBezTo>
                <a:cubicBezTo>
                  <a:pt x="564687" y="474319"/>
                  <a:pt x="563678" y="472949"/>
                  <a:pt x="562918" y="472708"/>
                </a:cubicBezTo>
                <a:cubicBezTo>
                  <a:pt x="562157" y="472466"/>
                  <a:pt x="561108" y="471332"/>
                  <a:pt x="560586" y="470188"/>
                </a:cubicBezTo>
                <a:cubicBezTo>
                  <a:pt x="560065" y="469043"/>
                  <a:pt x="558962" y="467633"/>
                  <a:pt x="558136" y="467054"/>
                </a:cubicBezTo>
                <a:cubicBezTo>
                  <a:pt x="557309" y="466476"/>
                  <a:pt x="555934" y="464631"/>
                  <a:pt x="555079" y="462956"/>
                </a:cubicBezTo>
                <a:cubicBezTo>
                  <a:pt x="554225" y="461281"/>
                  <a:pt x="553166" y="459910"/>
                  <a:pt x="552727" y="459910"/>
                </a:cubicBezTo>
                <a:cubicBezTo>
                  <a:pt x="552287" y="459910"/>
                  <a:pt x="551580" y="458913"/>
                  <a:pt x="551155" y="457694"/>
                </a:cubicBezTo>
                <a:cubicBezTo>
                  <a:pt x="550730" y="456475"/>
                  <a:pt x="549529" y="455089"/>
                  <a:pt x="548485" y="454614"/>
                </a:cubicBezTo>
                <a:cubicBezTo>
                  <a:pt x="547442" y="454138"/>
                  <a:pt x="546588" y="453291"/>
                  <a:pt x="546588" y="452731"/>
                </a:cubicBezTo>
                <a:cubicBezTo>
                  <a:pt x="546588" y="451772"/>
                  <a:pt x="540956" y="445199"/>
                  <a:pt x="540135" y="445199"/>
                </a:cubicBezTo>
                <a:close/>
                <a:moveTo>
                  <a:pt x="217852" y="195220"/>
                </a:moveTo>
                <a:cubicBezTo>
                  <a:pt x="216808" y="195029"/>
                  <a:pt x="216038" y="195393"/>
                  <a:pt x="215675" y="196338"/>
                </a:cubicBezTo>
                <a:cubicBezTo>
                  <a:pt x="215417" y="197012"/>
                  <a:pt x="215206" y="198928"/>
                  <a:pt x="215206" y="200597"/>
                </a:cubicBezTo>
                <a:cubicBezTo>
                  <a:pt x="215206" y="202618"/>
                  <a:pt x="214678" y="204158"/>
                  <a:pt x="213626" y="205210"/>
                </a:cubicBezTo>
                <a:cubicBezTo>
                  <a:pt x="211610" y="207226"/>
                  <a:pt x="210560" y="210003"/>
                  <a:pt x="210560" y="213319"/>
                </a:cubicBezTo>
                <a:cubicBezTo>
                  <a:pt x="210560" y="215580"/>
                  <a:pt x="207903" y="219866"/>
                  <a:pt x="206297" y="220197"/>
                </a:cubicBezTo>
                <a:cubicBezTo>
                  <a:pt x="206082" y="220241"/>
                  <a:pt x="205748" y="222474"/>
                  <a:pt x="205557" y="225158"/>
                </a:cubicBezTo>
                <a:cubicBezTo>
                  <a:pt x="205247" y="229492"/>
                  <a:pt x="204983" y="230143"/>
                  <a:pt x="203204" y="230965"/>
                </a:cubicBezTo>
                <a:cubicBezTo>
                  <a:pt x="201387" y="231805"/>
                  <a:pt x="201173" y="232383"/>
                  <a:pt x="200893" y="237213"/>
                </a:cubicBezTo>
                <a:cubicBezTo>
                  <a:pt x="200652" y="241375"/>
                  <a:pt x="200210" y="242934"/>
                  <a:pt x="198863" y="244368"/>
                </a:cubicBezTo>
                <a:cubicBezTo>
                  <a:pt x="197744" y="245558"/>
                  <a:pt x="196933" y="247727"/>
                  <a:pt x="196550" y="250551"/>
                </a:cubicBezTo>
                <a:cubicBezTo>
                  <a:pt x="196177" y="253298"/>
                  <a:pt x="195352" y="255548"/>
                  <a:pt x="194310" y="256657"/>
                </a:cubicBezTo>
                <a:cubicBezTo>
                  <a:pt x="193227" y="257810"/>
                  <a:pt x="192424" y="260094"/>
                  <a:pt x="191968" y="263316"/>
                </a:cubicBezTo>
                <a:cubicBezTo>
                  <a:pt x="191456" y="266937"/>
                  <a:pt x="190831" y="268556"/>
                  <a:pt x="189577" y="269501"/>
                </a:cubicBezTo>
                <a:cubicBezTo>
                  <a:pt x="188316" y="270453"/>
                  <a:pt x="187706" y="272047"/>
                  <a:pt x="187207" y="275695"/>
                </a:cubicBezTo>
                <a:cubicBezTo>
                  <a:pt x="186643" y="279821"/>
                  <a:pt x="186181" y="280862"/>
                  <a:pt x="184323" y="282187"/>
                </a:cubicBezTo>
                <a:cubicBezTo>
                  <a:pt x="182344" y="283600"/>
                  <a:pt x="182104" y="284239"/>
                  <a:pt x="182043" y="288263"/>
                </a:cubicBezTo>
                <a:cubicBezTo>
                  <a:pt x="181989" y="291852"/>
                  <a:pt x="181589" y="293218"/>
                  <a:pt x="180065" y="295030"/>
                </a:cubicBezTo>
                <a:cubicBezTo>
                  <a:pt x="179014" y="296278"/>
                  <a:pt x="177732" y="299133"/>
                  <a:pt x="177216" y="301373"/>
                </a:cubicBezTo>
                <a:cubicBezTo>
                  <a:pt x="176700" y="303613"/>
                  <a:pt x="175659" y="306359"/>
                  <a:pt x="174904" y="307475"/>
                </a:cubicBezTo>
                <a:cubicBezTo>
                  <a:pt x="174150" y="308591"/>
                  <a:pt x="173113" y="311378"/>
                  <a:pt x="172601" y="313669"/>
                </a:cubicBezTo>
                <a:cubicBezTo>
                  <a:pt x="172089" y="315959"/>
                  <a:pt x="171019" y="318893"/>
                  <a:pt x="170222" y="320187"/>
                </a:cubicBezTo>
                <a:cubicBezTo>
                  <a:pt x="169425" y="321481"/>
                  <a:pt x="168477" y="324708"/>
                  <a:pt x="168114" y="327357"/>
                </a:cubicBezTo>
                <a:cubicBezTo>
                  <a:pt x="167657" y="330700"/>
                  <a:pt x="166903" y="332762"/>
                  <a:pt x="165651" y="334096"/>
                </a:cubicBezTo>
                <a:cubicBezTo>
                  <a:pt x="164349" y="335481"/>
                  <a:pt x="163746" y="337213"/>
                  <a:pt x="163490" y="340306"/>
                </a:cubicBezTo>
                <a:cubicBezTo>
                  <a:pt x="163236" y="343367"/>
                  <a:pt x="162712" y="344891"/>
                  <a:pt x="161659" y="345628"/>
                </a:cubicBezTo>
                <a:cubicBezTo>
                  <a:pt x="160032" y="346768"/>
                  <a:pt x="158685" y="350640"/>
                  <a:pt x="158685" y="354176"/>
                </a:cubicBezTo>
                <a:cubicBezTo>
                  <a:pt x="158685" y="355582"/>
                  <a:pt x="157910" y="357270"/>
                  <a:pt x="156673" y="358562"/>
                </a:cubicBezTo>
                <a:cubicBezTo>
                  <a:pt x="155173" y="360127"/>
                  <a:pt x="154523" y="361836"/>
                  <a:pt x="154117" y="365277"/>
                </a:cubicBezTo>
                <a:cubicBezTo>
                  <a:pt x="153721" y="368636"/>
                  <a:pt x="153004" y="370570"/>
                  <a:pt x="151483" y="372377"/>
                </a:cubicBezTo>
                <a:cubicBezTo>
                  <a:pt x="149915" y="374241"/>
                  <a:pt x="149394" y="375700"/>
                  <a:pt x="149394" y="378226"/>
                </a:cubicBezTo>
                <a:cubicBezTo>
                  <a:pt x="149394" y="380725"/>
                  <a:pt x="148873" y="382210"/>
                  <a:pt x="147371" y="383995"/>
                </a:cubicBezTo>
                <a:cubicBezTo>
                  <a:pt x="145926" y="385712"/>
                  <a:pt x="145194" y="387705"/>
                  <a:pt x="144809" y="390972"/>
                </a:cubicBezTo>
                <a:cubicBezTo>
                  <a:pt x="144400" y="394438"/>
                  <a:pt x="143828" y="395904"/>
                  <a:pt x="142445" y="397023"/>
                </a:cubicBezTo>
                <a:cubicBezTo>
                  <a:pt x="141040" y="398161"/>
                  <a:pt x="140490" y="399612"/>
                  <a:pt x="140051" y="403340"/>
                </a:cubicBezTo>
                <a:cubicBezTo>
                  <a:pt x="139560" y="407497"/>
                  <a:pt x="139154" y="408414"/>
                  <a:pt x="137172" y="409849"/>
                </a:cubicBezTo>
                <a:cubicBezTo>
                  <a:pt x="135064" y="411374"/>
                  <a:pt x="134866" y="411907"/>
                  <a:pt x="134885" y="415996"/>
                </a:cubicBezTo>
                <a:cubicBezTo>
                  <a:pt x="134901" y="419636"/>
                  <a:pt x="134568" y="420833"/>
                  <a:pt x="133102" y="422393"/>
                </a:cubicBezTo>
                <a:cubicBezTo>
                  <a:pt x="131846" y="423730"/>
                  <a:pt x="131138" y="425677"/>
                  <a:pt x="130769" y="428813"/>
                </a:cubicBezTo>
                <a:cubicBezTo>
                  <a:pt x="130380" y="432110"/>
                  <a:pt x="129724" y="433828"/>
                  <a:pt x="128319" y="435233"/>
                </a:cubicBezTo>
                <a:cubicBezTo>
                  <a:pt x="126885" y="436667"/>
                  <a:pt x="126266" y="438336"/>
                  <a:pt x="125870" y="441839"/>
                </a:cubicBezTo>
                <a:cubicBezTo>
                  <a:pt x="125468" y="445391"/>
                  <a:pt x="124877" y="446961"/>
                  <a:pt x="123430" y="448321"/>
                </a:cubicBezTo>
                <a:cubicBezTo>
                  <a:pt x="122201" y="449475"/>
                  <a:pt x="121520" y="450965"/>
                  <a:pt x="121520" y="452501"/>
                </a:cubicBezTo>
                <a:cubicBezTo>
                  <a:pt x="121520" y="455999"/>
                  <a:pt x="120227" y="459926"/>
                  <a:pt x="118452" y="461815"/>
                </a:cubicBezTo>
                <a:cubicBezTo>
                  <a:pt x="116545" y="463845"/>
                  <a:pt x="115316" y="467464"/>
                  <a:pt x="115765" y="469723"/>
                </a:cubicBezTo>
                <a:cubicBezTo>
                  <a:pt x="115971" y="470755"/>
                  <a:pt x="115370" y="472274"/>
                  <a:pt x="114209" y="473653"/>
                </a:cubicBezTo>
                <a:cubicBezTo>
                  <a:pt x="113169" y="474889"/>
                  <a:pt x="111907" y="477616"/>
                  <a:pt x="111403" y="479713"/>
                </a:cubicBezTo>
                <a:cubicBezTo>
                  <a:pt x="110900" y="481810"/>
                  <a:pt x="109690" y="484396"/>
                  <a:pt x="108715" y="485461"/>
                </a:cubicBezTo>
                <a:cubicBezTo>
                  <a:pt x="107310" y="486995"/>
                  <a:pt x="106908" y="488412"/>
                  <a:pt x="106779" y="492290"/>
                </a:cubicBezTo>
                <a:cubicBezTo>
                  <a:pt x="106648" y="496253"/>
                  <a:pt x="106244" y="497627"/>
                  <a:pt x="104658" y="499512"/>
                </a:cubicBezTo>
                <a:cubicBezTo>
                  <a:pt x="103581" y="500793"/>
                  <a:pt x="102364" y="503468"/>
                  <a:pt x="101954" y="505458"/>
                </a:cubicBezTo>
                <a:cubicBezTo>
                  <a:pt x="101543" y="507448"/>
                  <a:pt x="100502" y="510192"/>
                  <a:pt x="99640" y="511556"/>
                </a:cubicBezTo>
                <a:cubicBezTo>
                  <a:pt x="98778" y="512920"/>
                  <a:pt x="97732" y="515707"/>
                  <a:pt x="97317" y="517750"/>
                </a:cubicBezTo>
                <a:cubicBezTo>
                  <a:pt x="96902" y="519793"/>
                  <a:pt x="95912" y="522523"/>
                  <a:pt x="95116" y="523817"/>
                </a:cubicBezTo>
                <a:cubicBezTo>
                  <a:pt x="94321" y="525111"/>
                  <a:pt x="93373" y="528338"/>
                  <a:pt x="93011" y="530987"/>
                </a:cubicBezTo>
                <a:cubicBezTo>
                  <a:pt x="92552" y="534344"/>
                  <a:pt x="91801" y="536392"/>
                  <a:pt x="90533" y="537740"/>
                </a:cubicBezTo>
                <a:cubicBezTo>
                  <a:pt x="89233" y="539125"/>
                  <a:pt x="88555" y="541036"/>
                  <a:pt x="88152" y="544452"/>
                </a:cubicBezTo>
                <a:cubicBezTo>
                  <a:pt x="87734" y="547995"/>
                  <a:pt x="87162" y="549550"/>
                  <a:pt x="85936" y="550474"/>
                </a:cubicBezTo>
                <a:cubicBezTo>
                  <a:pt x="84735" y="551381"/>
                  <a:pt x="84095" y="553057"/>
                  <a:pt x="83591" y="556623"/>
                </a:cubicBezTo>
                <a:cubicBezTo>
                  <a:pt x="83126" y="559912"/>
                  <a:pt x="82377" y="562011"/>
                  <a:pt x="81314" y="563002"/>
                </a:cubicBezTo>
                <a:cubicBezTo>
                  <a:pt x="78907" y="565244"/>
                  <a:pt x="78264" y="566824"/>
                  <a:pt x="78243" y="570547"/>
                </a:cubicBezTo>
                <a:cubicBezTo>
                  <a:pt x="78228" y="572969"/>
                  <a:pt x="77732" y="574471"/>
                  <a:pt x="76517" y="575765"/>
                </a:cubicBezTo>
                <a:cubicBezTo>
                  <a:pt x="75370" y="576985"/>
                  <a:pt x="74594" y="579161"/>
                  <a:pt x="74152" y="582398"/>
                </a:cubicBezTo>
                <a:cubicBezTo>
                  <a:pt x="73601" y="586424"/>
                  <a:pt x="73130" y="587475"/>
                  <a:pt x="71282" y="588794"/>
                </a:cubicBezTo>
                <a:cubicBezTo>
                  <a:pt x="69344" y="590178"/>
                  <a:pt x="69057" y="590896"/>
                  <a:pt x="68963" y="594601"/>
                </a:cubicBezTo>
                <a:cubicBezTo>
                  <a:pt x="68873" y="598137"/>
                  <a:pt x="68486" y="599213"/>
                  <a:pt x="66597" y="601182"/>
                </a:cubicBezTo>
                <a:cubicBezTo>
                  <a:pt x="64991" y="602856"/>
                  <a:pt x="64185" y="604653"/>
                  <a:pt x="63804" y="607407"/>
                </a:cubicBezTo>
                <a:cubicBezTo>
                  <a:pt x="63482" y="609745"/>
                  <a:pt x="62579" y="612045"/>
                  <a:pt x="61524" y="613214"/>
                </a:cubicBezTo>
                <a:cubicBezTo>
                  <a:pt x="59757" y="615174"/>
                  <a:pt x="58983" y="619722"/>
                  <a:pt x="60281" y="620524"/>
                </a:cubicBezTo>
                <a:cubicBezTo>
                  <a:pt x="61435" y="621237"/>
                  <a:pt x="63163" y="620230"/>
                  <a:pt x="64240" y="618218"/>
                </a:cubicBezTo>
                <a:cubicBezTo>
                  <a:pt x="64794" y="617183"/>
                  <a:pt x="65801" y="615942"/>
                  <a:pt x="66478" y="615460"/>
                </a:cubicBezTo>
                <a:cubicBezTo>
                  <a:pt x="67155" y="614979"/>
                  <a:pt x="68664" y="613666"/>
                  <a:pt x="69830" y="612544"/>
                </a:cubicBezTo>
                <a:cubicBezTo>
                  <a:pt x="70997" y="611422"/>
                  <a:pt x="73315" y="609686"/>
                  <a:pt x="74982" y="608687"/>
                </a:cubicBezTo>
                <a:cubicBezTo>
                  <a:pt x="76649" y="607688"/>
                  <a:pt x="79129" y="605849"/>
                  <a:pt x="80492" y="604600"/>
                </a:cubicBezTo>
                <a:cubicBezTo>
                  <a:pt x="81856" y="603351"/>
                  <a:pt x="83937" y="601829"/>
                  <a:pt x="85118" y="601219"/>
                </a:cubicBezTo>
                <a:cubicBezTo>
                  <a:pt x="86299" y="600608"/>
                  <a:pt x="87477" y="599556"/>
                  <a:pt x="87736" y="598882"/>
                </a:cubicBezTo>
                <a:cubicBezTo>
                  <a:pt x="87995" y="598207"/>
                  <a:pt x="89233" y="597297"/>
                  <a:pt x="90488" y="596859"/>
                </a:cubicBezTo>
                <a:cubicBezTo>
                  <a:pt x="91743" y="596422"/>
                  <a:pt x="93324" y="595219"/>
                  <a:pt x="94001" y="594186"/>
                </a:cubicBezTo>
                <a:cubicBezTo>
                  <a:pt x="94677" y="593154"/>
                  <a:pt x="95668" y="592309"/>
                  <a:pt x="96202" y="592309"/>
                </a:cubicBezTo>
                <a:cubicBezTo>
                  <a:pt x="96736" y="592309"/>
                  <a:pt x="97937" y="591176"/>
                  <a:pt x="98870" y="589792"/>
                </a:cubicBezTo>
                <a:cubicBezTo>
                  <a:pt x="101435" y="585989"/>
                  <a:pt x="112463" y="577598"/>
                  <a:pt x="114897" y="577598"/>
                </a:cubicBezTo>
                <a:cubicBezTo>
                  <a:pt x="115461" y="577598"/>
                  <a:pt x="116493" y="576727"/>
                  <a:pt x="117191" y="575662"/>
                </a:cubicBezTo>
                <a:cubicBezTo>
                  <a:pt x="117888" y="574597"/>
                  <a:pt x="118963" y="573726"/>
                  <a:pt x="119579" y="573726"/>
                </a:cubicBezTo>
                <a:cubicBezTo>
                  <a:pt x="120195" y="573726"/>
                  <a:pt x="121472" y="572681"/>
                  <a:pt x="122417" y="571404"/>
                </a:cubicBezTo>
                <a:cubicBezTo>
                  <a:pt x="123361" y="570126"/>
                  <a:pt x="124566" y="569081"/>
                  <a:pt x="125094" y="569081"/>
                </a:cubicBezTo>
                <a:cubicBezTo>
                  <a:pt x="125622" y="569081"/>
                  <a:pt x="126755" y="568189"/>
                  <a:pt x="127612" y="567099"/>
                </a:cubicBezTo>
                <a:cubicBezTo>
                  <a:pt x="130238" y="563761"/>
                  <a:pt x="133406" y="560665"/>
                  <a:pt x="135844" y="559055"/>
                </a:cubicBezTo>
                <a:cubicBezTo>
                  <a:pt x="137122" y="558211"/>
                  <a:pt x="139135" y="556725"/>
                  <a:pt x="140319" y="555752"/>
                </a:cubicBezTo>
                <a:cubicBezTo>
                  <a:pt x="141502" y="554779"/>
                  <a:pt x="143904" y="553074"/>
                  <a:pt x="145656" y="551964"/>
                </a:cubicBezTo>
                <a:cubicBezTo>
                  <a:pt x="147407" y="550854"/>
                  <a:pt x="149749" y="548847"/>
                  <a:pt x="150859" y="547503"/>
                </a:cubicBezTo>
                <a:cubicBezTo>
                  <a:pt x="154295" y="543347"/>
                  <a:pt x="164671" y="535788"/>
                  <a:pt x="166942" y="535788"/>
                </a:cubicBezTo>
                <a:cubicBezTo>
                  <a:pt x="167321" y="535788"/>
                  <a:pt x="168395" y="534655"/>
                  <a:pt x="169329" y="533271"/>
                </a:cubicBezTo>
                <a:cubicBezTo>
                  <a:pt x="170264" y="531887"/>
                  <a:pt x="172171" y="529793"/>
                  <a:pt x="173567" y="528617"/>
                </a:cubicBezTo>
                <a:cubicBezTo>
                  <a:pt x="182032" y="521488"/>
                  <a:pt x="194240" y="512560"/>
                  <a:pt x="195524" y="512560"/>
                </a:cubicBezTo>
                <a:cubicBezTo>
                  <a:pt x="195855" y="512560"/>
                  <a:pt x="197073" y="511253"/>
                  <a:pt x="198230" y="509656"/>
                </a:cubicBezTo>
                <a:cubicBezTo>
                  <a:pt x="200984" y="505854"/>
                  <a:pt x="211633" y="497849"/>
                  <a:pt x="213936" y="497849"/>
                </a:cubicBezTo>
                <a:cubicBezTo>
                  <a:pt x="214389" y="497849"/>
                  <a:pt x="215470" y="496805"/>
                  <a:pt x="216338" y="495528"/>
                </a:cubicBezTo>
                <a:cubicBezTo>
                  <a:pt x="219340" y="491112"/>
                  <a:pt x="233028" y="480349"/>
                  <a:pt x="237412" y="478958"/>
                </a:cubicBezTo>
                <a:cubicBezTo>
                  <a:pt x="238323" y="478669"/>
                  <a:pt x="239631" y="477575"/>
                  <a:pt x="240317" y="476527"/>
                </a:cubicBezTo>
                <a:cubicBezTo>
                  <a:pt x="241004" y="475479"/>
                  <a:pt x="241969" y="474621"/>
                  <a:pt x="242461" y="474621"/>
                </a:cubicBezTo>
                <a:cubicBezTo>
                  <a:pt x="242953" y="474621"/>
                  <a:pt x="244297" y="473315"/>
                  <a:pt x="245447" y="471718"/>
                </a:cubicBezTo>
                <a:cubicBezTo>
                  <a:pt x="248388" y="467633"/>
                  <a:pt x="258585" y="459910"/>
                  <a:pt x="261036" y="459910"/>
                </a:cubicBezTo>
                <a:cubicBezTo>
                  <a:pt x="261464" y="459910"/>
                  <a:pt x="262625" y="458778"/>
                  <a:pt x="263617" y="457394"/>
                </a:cubicBezTo>
                <a:cubicBezTo>
                  <a:pt x="265276" y="455079"/>
                  <a:pt x="267450" y="453018"/>
                  <a:pt x="273662" y="447868"/>
                </a:cubicBezTo>
                <a:cubicBezTo>
                  <a:pt x="276957" y="445136"/>
                  <a:pt x="282982" y="441328"/>
                  <a:pt x="284009" y="441328"/>
                </a:cubicBezTo>
                <a:cubicBezTo>
                  <a:pt x="284486" y="441328"/>
                  <a:pt x="285808" y="440283"/>
                  <a:pt x="286946" y="439005"/>
                </a:cubicBezTo>
                <a:cubicBezTo>
                  <a:pt x="288085" y="437728"/>
                  <a:pt x="289416" y="436683"/>
                  <a:pt x="289904" y="436683"/>
                </a:cubicBezTo>
                <a:cubicBezTo>
                  <a:pt x="290392" y="436683"/>
                  <a:pt x="291564" y="435637"/>
                  <a:pt x="292509" y="434360"/>
                </a:cubicBezTo>
                <a:cubicBezTo>
                  <a:pt x="293454" y="433082"/>
                  <a:pt x="294588" y="432037"/>
                  <a:pt x="295029" y="432037"/>
                </a:cubicBezTo>
                <a:cubicBezTo>
                  <a:pt x="295471" y="432037"/>
                  <a:pt x="296809" y="430730"/>
                  <a:pt x="298002" y="429134"/>
                </a:cubicBezTo>
                <a:cubicBezTo>
                  <a:pt x="300084" y="426347"/>
                  <a:pt x="306476" y="421972"/>
                  <a:pt x="308463" y="421972"/>
                </a:cubicBezTo>
                <a:cubicBezTo>
                  <a:pt x="308988" y="421972"/>
                  <a:pt x="309813" y="421101"/>
                  <a:pt x="310298" y="420036"/>
                </a:cubicBezTo>
                <a:cubicBezTo>
                  <a:pt x="310801" y="418933"/>
                  <a:pt x="311831" y="418100"/>
                  <a:pt x="312693" y="418100"/>
                </a:cubicBezTo>
                <a:cubicBezTo>
                  <a:pt x="313525" y="418100"/>
                  <a:pt x="314949" y="417055"/>
                  <a:pt x="315859" y="415777"/>
                </a:cubicBezTo>
                <a:cubicBezTo>
                  <a:pt x="316769" y="414500"/>
                  <a:pt x="317900" y="413455"/>
                  <a:pt x="318373" y="413455"/>
                </a:cubicBezTo>
                <a:cubicBezTo>
                  <a:pt x="318846" y="413455"/>
                  <a:pt x="320194" y="412148"/>
                  <a:pt x="321367" y="410551"/>
                </a:cubicBezTo>
                <a:cubicBezTo>
                  <a:pt x="323393" y="407795"/>
                  <a:pt x="329434" y="403389"/>
                  <a:pt x="331189" y="403389"/>
                </a:cubicBezTo>
                <a:cubicBezTo>
                  <a:pt x="331638" y="403389"/>
                  <a:pt x="332691" y="402518"/>
                  <a:pt x="333529" y="401454"/>
                </a:cubicBezTo>
                <a:cubicBezTo>
                  <a:pt x="334366" y="400389"/>
                  <a:pt x="335425" y="399518"/>
                  <a:pt x="335882" y="399518"/>
                </a:cubicBezTo>
                <a:cubicBezTo>
                  <a:pt x="336339" y="399518"/>
                  <a:pt x="337743" y="398212"/>
                  <a:pt x="339002" y="396615"/>
                </a:cubicBezTo>
                <a:cubicBezTo>
                  <a:pt x="342696" y="391931"/>
                  <a:pt x="347839" y="387902"/>
                  <a:pt x="354565" y="384424"/>
                </a:cubicBezTo>
                <a:cubicBezTo>
                  <a:pt x="355804" y="383783"/>
                  <a:pt x="356922" y="382613"/>
                  <a:pt x="357050" y="381823"/>
                </a:cubicBezTo>
                <a:cubicBezTo>
                  <a:pt x="357186" y="380985"/>
                  <a:pt x="358242" y="380129"/>
                  <a:pt x="359590" y="379765"/>
                </a:cubicBezTo>
                <a:cubicBezTo>
                  <a:pt x="360859" y="379422"/>
                  <a:pt x="362540" y="378326"/>
                  <a:pt x="363324" y="377329"/>
                </a:cubicBezTo>
                <a:cubicBezTo>
                  <a:pt x="364108" y="376332"/>
                  <a:pt x="365096" y="375516"/>
                  <a:pt x="365520" y="375516"/>
                </a:cubicBezTo>
                <a:cubicBezTo>
                  <a:pt x="365943" y="375516"/>
                  <a:pt x="367239" y="374210"/>
                  <a:pt x="368398" y="372613"/>
                </a:cubicBezTo>
                <a:cubicBezTo>
                  <a:pt x="371153" y="368819"/>
                  <a:pt x="375894" y="365109"/>
                  <a:pt x="378269" y="364889"/>
                </a:cubicBezTo>
                <a:cubicBezTo>
                  <a:pt x="379308" y="364792"/>
                  <a:pt x="380366" y="364170"/>
                  <a:pt x="380621" y="363505"/>
                </a:cubicBezTo>
                <a:cubicBezTo>
                  <a:pt x="380876" y="362840"/>
                  <a:pt x="382262" y="361804"/>
                  <a:pt x="383701" y="361203"/>
                </a:cubicBezTo>
                <a:cubicBezTo>
                  <a:pt x="385139" y="360602"/>
                  <a:pt x="386317" y="359593"/>
                  <a:pt x="386317" y="358961"/>
                </a:cubicBezTo>
                <a:cubicBezTo>
                  <a:pt x="386317" y="358329"/>
                  <a:pt x="387031" y="357586"/>
                  <a:pt x="387904" y="357309"/>
                </a:cubicBezTo>
                <a:cubicBezTo>
                  <a:pt x="388777" y="357032"/>
                  <a:pt x="390484" y="355527"/>
                  <a:pt x="391698" y="353966"/>
                </a:cubicBezTo>
                <a:cubicBezTo>
                  <a:pt x="395141" y="349536"/>
                  <a:pt x="398065" y="347143"/>
                  <a:pt x="401221" y="346173"/>
                </a:cubicBezTo>
                <a:cubicBezTo>
                  <a:pt x="402818" y="345682"/>
                  <a:pt x="404125" y="344950"/>
                  <a:pt x="404125" y="344546"/>
                </a:cubicBezTo>
                <a:cubicBezTo>
                  <a:pt x="404125" y="344142"/>
                  <a:pt x="405156" y="343278"/>
                  <a:pt x="406416" y="342626"/>
                </a:cubicBezTo>
                <a:cubicBezTo>
                  <a:pt x="407676" y="341975"/>
                  <a:pt x="409505" y="340382"/>
                  <a:pt x="410481" y="339087"/>
                </a:cubicBezTo>
                <a:cubicBezTo>
                  <a:pt x="412849" y="335944"/>
                  <a:pt x="417021" y="332388"/>
                  <a:pt x="420578" y="330480"/>
                </a:cubicBezTo>
                <a:cubicBezTo>
                  <a:pt x="422175" y="329624"/>
                  <a:pt x="423481" y="328472"/>
                  <a:pt x="423481" y="327920"/>
                </a:cubicBezTo>
                <a:cubicBezTo>
                  <a:pt x="423481" y="326819"/>
                  <a:pt x="417717" y="321318"/>
                  <a:pt x="416563" y="321318"/>
                </a:cubicBezTo>
                <a:cubicBezTo>
                  <a:pt x="416167" y="321318"/>
                  <a:pt x="415634" y="320659"/>
                  <a:pt x="415378" y="319853"/>
                </a:cubicBezTo>
                <a:cubicBezTo>
                  <a:pt x="415122" y="319047"/>
                  <a:pt x="413891" y="317964"/>
                  <a:pt x="412642" y="317447"/>
                </a:cubicBezTo>
                <a:cubicBezTo>
                  <a:pt x="411392" y="316929"/>
                  <a:pt x="410161" y="315847"/>
                  <a:pt x="409906" y="315042"/>
                </a:cubicBezTo>
                <a:cubicBezTo>
                  <a:pt x="409650" y="314237"/>
                  <a:pt x="408612" y="313371"/>
                  <a:pt x="407598" y="313116"/>
                </a:cubicBezTo>
                <a:cubicBezTo>
                  <a:pt x="406584" y="312862"/>
                  <a:pt x="405206" y="311816"/>
                  <a:pt x="404535" y="310792"/>
                </a:cubicBezTo>
                <a:cubicBezTo>
                  <a:pt x="403864" y="309768"/>
                  <a:pt x="402821" y="308930"/>
                  <a:pt x="402218" y="308930"/>
                </a:cubicBezTo>
                <a:cubicBezTo>
                  <a:pt x="401192" y="308930"/>
                  <a:pt x="394868" y="304007"/>
                  <a:pt x="391320" y="300447"/>
                </a:cubicBezTo>
                <a:cubicBezTo>
                  <a:pt x="390452" y="299577"/>
                  <a:pt x="389378" y="298864"/>
                  <a:pt x="388932" y="298864"/>
                </a:cubicBezTo>
                <a:cubicBezTo>
                  <a:pt x="388486" y="298864"/>
                  <a:pt x="387190" y="297819"/>
                  <a:pt x="386052" y="296542"/>
                </a:cubicBezTo>
                <a:cubicBezTo>
                  <a:pt x="384913" y="295264"/>
                  <a:pt x="383516" y="294219"/>
                  <a:pt x="382947" y="294219"/>
                </a:cubicBezTo>
                <a:cubicBezTo>
                  <a:pt x="382377" y="294219"/>
                  <a:pt x="381073" y="293311"/>
                  <a:pt x="380049" y="292201"/>
                </a:cubicBezTo>
                <a:cubicBezTo>
                  <a:pt x="379025" y="291091"/>
                  <a:pt x="377098" y="289712"/>
                  <a:pt x="375766" y="289137"/>
                </a:cubicBezTo>
                <a:cubicBezTo>
                  <a:pt x="374435" y="288561"/>
                  <a:pt x="373143" y="287564"/>
                  <a:pt x="372896" y="286921"/>
                </a:cubicBezTo>
                <a:cubicBezTo>
                  <a:pt x="372650" y="286277"/>
                  <a:pt x="371213" y="285235"/>
                  <a:pt x="369704" y="284605"/>
                </a:cubicBezTo>
                <a:cubicBezTo>
                  <a:pt x="368195" y="283974"/>
                  <a:pt x="366960" y="283080"/>
                  <a:pt x="366960" y="282617"/>
                </a:cubicBezTo>
                <a:cubicBezTo>
                  <a:pt x="366960" y="282154"/>
                  <a:pt x="365417" y="281114"/>
                  <a:pt x="363530" y="280305"/>
                </a:cubicBezTo>
                <a:cubicBezTo>
                  <a:pt x="361644" y="279497"/>
                  <a:pt x="359716" y="278116"/>
                  <a:pt x="359245" y="277236"/>
                </a:cubicBezTo>
                <a:cubicBezTo>
                  <a:pt x="358774" y="276356"/>
                  <a:pt x="357859" y="275637"/>
                  <a:pt x="357211" y="275637"/>
                </a:cubicBezTo>
                <a:cubicBezTo>
                  <a:pt x="356563" y="275637"/>
                  <a:pt x="354921" y="274457"/>
                  <a:pt x="353561" y="273015"/>
                </a:cubicBezTo>
                <a:cubicBezTo>
                  <a:pt x="352201" y="271574"/>
                  <a:pt x="350217" y="270133"/>
                  <a:pt x="349152" y="269814"/>
                </a:cubicBezTo>
                <a:cubicBezTo>
                  <a:pt x="348088" y="269495"/>
                  <a:pt x="346246" y="268410"/>
                  <a:pt x="345061" y="267402"/>
                </a:cubicBezTo>
                <a:cubicBezTo>
                  <a:pt x="343875" y="266395"/>
                  <a:pt x="342402" y="265571"/>
                  <a:pt x="341788" y="265571"/>
                </a:cubicBezTo>
                <a:cubicBezTo>
                  <a:pt x="341174" y="265571"/>
                  <a:pt x="340115" y="264722"/>
                  <a:pt x="339435" y="263685"/>
                </a:cubicBezTo>
                <a:cubicBezTo>
                  <a:pt x="338755" y="262647"/>
                  <a:pt x="337209" y="261581"/>
                  <a:pt x="335998" y="261315"/>
                </a:cubicBezTo>
                <a:cubicBezTo>
                  <a:pt x="334788" y="261049"/>
                  <a:pt x="332727" y="259807"/>
                  <a:pt x="331417" y="258556"/>
                </a:cubicBezTo>
                <a:cubicBezTo>
                  <a:pt x="330107" y="257304"/>
                  <a:pt x="328518" y="256280"/>
                  <a:pt x="327885" y="256280"/>
                </a:cubicBezTo>
                <a:cubicBezTo>
                  <a:pt x="327252" y="256280"/>
                  <a:pt x="326170" y="255419"/>
                  <a:pt x="325480" y="254365"/>
                </a:cubicBezTo>
                <a:cubicBezTo>
                  <a:pt x="324743" y="253240"/>
                  <a:pt x="323170" y="252253"/>
                  <a:pt x="321667" y="251971"/>
                </a:cubicBezTo>
                <a:cubicBezTo>
                  <a:pt x="320260" y="251707"/>
                  <a:pt x="318138" y="250478"/>
                  <a:pt x="316952" y="249240"/>
                </a:cubicBezTo>
                <a:cubicBezTo>
                  <a:pt x="315766" y="248002"/>
                  <a:pt x="314164" y="246989"/>
                  <a:pt x="313392" y="246989"/>
                </a:cubicBezTo>
                <a:cubicBezTo>
                  <a:pt x="312620" y="246989"/>
                  <a:pt x="311260" y="246262"/>
                  <a:pt x="310371" y="245373"/>
                </a:cubicBezTo>
                <a:cubicBezTo>
                  <a:pt x="309482" y="244484"/>
                  <a:pt x="307482" y="243224"/>
                  <a:pt x="305926" y="242574"/>
                </a:cubicBezTo>
                <a:cubicBezTo>
                  <a:pt x="304371" y="241924"/>
                  <a:pt x="302327" y="240561"/>
                  <a:pt x="301386" y="239545"/>
                </a:cubicBezTo>
                <a:cubicBezTo>
                  <a:pt x="300444" y="238529"/>
                  <a:pt x="298972" y="237698"/>
                  <a:pt x="298115" y="237698"/>
                </a:cubicBezTo>
                <a:cubicBezTo>
                  <a:pt x="297258" y="237698"/>
                  <a:pt x="295393" y="236676"/>
                  <a:pt x="293971" y="235428"/>
                </a:cubicBezTo>
                <a:cubicBezTo>
                  <a:pt x="292549" y="234179"/>
                  <a:pt x="290185" y="232729"/>
                  <a:pt x="288718" y="232206"/>
                </a:cubicBezTo>
                <a:cubicBezTo>
                  <a:pt x="287251" y="231682"/>
                  <a:pt x="285788" y="230814"/>
                  <a:pt x="285467" y="230276"/>
                </a:cubicBezTo>
                <a:cubicBezTo>
                  <a:pt x="285146" y="229739"/>
                  <a:pt x="283404" y="228707"/>
                  <a:pt x="281596" y="227984"/>
                </a:cubicBezTo>
                <a:cubicBezTo>
                  <a:pt x="279787" y="227260"/>
                  <a:pt x="277747" y="226173"/>
                  <a:pt x="277062" y="225569"/>
                </a:cubicBezTo>
                <a:cubicBezTo>
                  <a:pt x="276377" y="224965"/>
                  <a:pt x="274484" y="224103"/>
                  <a:pt x="272856" y="223654"/>
                </a:cubicBezTo>
                <a:cubicBezTo>
                  <a:pt x="271227" y="223204"/>
                  <a:pt x="269274" y="222047"/>
                  <a:pt x="268515" y="221082"/>
                </a:cubicBezTo>
                <a:cubicBezTo>
                  <a:pt x="267722" y="220074"/>
                  <a:pt x="265909" y="219128"/>
                  <a:pt x="264254" y="218860"/>
                </a:cubicBezTo>
                <a:cubicBezTo>
                  <a:pt x="262352" y="218551"/>
                  <a:pt x="260698" y="217585"/>
                  <a:pt x="259387" y="216019"/>
                </a:cubicBezTo>
                <a:cubicBezTo>
                  <a:pt x="258005" y="214367"/>
                  <a:pt x="256462" y="213505"/>
                  <a:pt x="254306" y="213179"/>
                </a:cubicBezTo>
                <a:cubicBezTo>
                  <a:pt x="252395" y="212890"/>
                  <a:pt x="250615" y="212000"/>
                  <a:pt x="249660" y="210856"/>
                </a:cubicBezTo>
                <a:cubicBezTo>
                  <a:pt x="248717" y="209727"/>
                  <a:pt x="246900" y="208808"/>
                  <a:pt x="245014" y="208508"/>
                </a:cubicBezTo>
                <a:cubicBezTo>
                  <a:pt x="243251" y="208228"/>
                  <a:pt x="241200" y="207238"/>
                  <a:pt x="240252" y="206210"/>
                </a:cubicBezTo>
                <a:cubicBezTo>
                  <a:pt x="239175" y="205043"/>
                  <a:pt x="237711" y="204405"/>
                  <a:pt x="236110" y="204405"/>
                </a:cubicBezTo>
                <a:cubicBezTo>
                  <a:pt x="234358" y="204405"/>
                  <a:pt x="233001" y="203726"/>
                  <a:pt x="231465" y="202082"/>
                </a:cubicBezTo>
                <a:cubicBezTo>
                  <a:pt x="229924" y="200432"/>
                  <a:pt x="228574" y="199759"/>
                  <a:pt x="226804" y="199759"/>
                </a:cubicBezTo>
                <a:cubicBezTo>
                  <a:pt x="225141" y="199759"/>
                  <a:pt x="223435" y="198988"/>
                  <a:pt x="221668" y="197436"/>
                </a:cubicBezTo>
                <a:cubicBezTo>
                  <a:pt x="220213" y="196158"/>
                  <a:pt x="218896" y="195411"/>
                  <a:pt x="217852" y="195220"/>
                </a:cubicBezTo>
                <a:close/>
                <a:moveTo>
                  <a:pt x="845252" y="0"/>
                </a:moveTo>
                <a:cubicBezTo>
                  <a:pt x="853127" y="0"/>
                  <a:pt x="859389" y="309"/>
                  <a:pt x="859389" y="698"/>
                </a:cubicBezTo>
                <a:cubicBezTo>
                  <a:pt x="859389" y="1082"/>
                  <a:pt x="860614" y="2118"/>
                  <a:pt x="862111" y="3002"/>
                </a:cubicBezTo>
                <a:cubicBezTo>
                  <a:pt x="863608" y="3885"/>
                  <a:pt x="865171" y="5496"/>
                  <a:pt x="865583" y="6582"/>
                </a:cubicBezTo>
                <a:cubicBezTo>
                  <a:pt x="865996" y="7668"/>
                  <a:pt x="866862" y="8759"/>
                  <a:pt x="867507" y="9007"/>
                </a:cubicBezTo>
                <a:cubicBezTo>
                  <a:pt x="868495" y="9386"/>
                  <a:pt x="868680" y="11671"/>
                  <a:pt x="868680" y="23512"/>
                </a:cubicBezTo>
                <a:cubicBezTo>
                  <a:pt x="868680" y="36728"/>
                  <a:pt x="868588" y="37624"/>
                  <a:pt x="867132" y="38534"/>
                </a:cubicBezTo>
                <a:cubicBezTo>
                  <a:pt x="866280" y="39065"/>
                  <a:pt x="865583" y="39997"/>
                  <a:pt x="865583" y="40603"/>
                </a:cubicBezTo>
                <a:cubicBezTo>
                  <a:pt x="865583" y="41209"/>
                  <a:pt x="864538" y="42449"/>
                  <a:pt x="863260" y="43359"/>
                </a:cubicBezTo>
                <a:cubicBezTo>
                  <a:pt x="861983" y="44268"/>
                  <a:pt x="860938" y="45504"/>
                  <a:pt x="860938" y="46104"/>
                </a:cubicBezTo>
                <a:cubicBezTo>
                  <a:pt x="860938" y="46704"/>
                  <a:pt x="860080" y="47756"/>
                  <a:pt x="859032" y="48443"/>
                </a:cubicBezTo>
                <a:cubicBezTo>
                  <a:pt x="857984" y="49130"/>
                  <a:pt x="856890" y="50437"/>
                  <a:pt x="856601" y="51349"/>
                </a:cubicBezTo>
                <a:cubicBezTo>
                  <a:pt x="856311" y="52260"/>
                  <a:pt x="854991" y="53764"/>
                  <a:pt x="853667" y="54690"/>
                </a:cubicBezTo>
                <a:cubicBezTo>
                  <a:pt x="852343" y="55616"/>
                  <a:pt x="850040" y="57996"/>
                  <a:pt x="848549" y="59978"/>
                </a:cubicBezTo>
                <a:cubicBezTo>
                  <a:pt x="847059" y="61960"/>
                  <a:pt x="844718" y="64868"/>
                  <a:pt x="843348" y="66439"/>
                </a:cubicBezTo>
                <a:cubicBezTo>
                  <a:pt x="840206" y="70043"/>
                  <a:pt x="837710" y="73755"/>
                  <a:pt x="837710" y="74824"/>
                </a:cubicBezTo>
                <a:cubicBezTo>
                  <a:pt x="837710" y="75277"/>
                  <a:pt x="836578" y="76554"/>
                  <a:pt x="835193" y="77662"/>
                </a:cubicBezTo>
                <a:cubicBezTo>
                  <a:pt x="833810" y="78769"/>
                  <a:pt x="831458" y="81281"/>
                  <a:pt x="829967" y="83243"/>
                </a:cubicBezTo>
                <a:cubicBezTo>
                  <a:pt x="828477" y="85205"/>
                  <a:pt x="826138" y="88096"/>
                  <a:pt x="824769" y="89667"/>
                </a:cubicBezTo>
                <a:cubicBezTo>
                  <a:pt x="818568" y="96787"/>
                  <a:pt x="816792" y="99004"/>
                  <a:pt x="810611" y="107348"/>
                </a:cubicBezTo>
                <a:lnTo>
                  <a:pt x="806159" y="113358"/>
                </a:lnTo>
                <a:cubicBezTo>
                  <a:pt x="805201" y="114652"/>
                  <a:pt x="804417" y="116131"/>
                  <a:pt x="804417" y="116646"/>
                </a:cubicBezTo>
                <a:cubicBezTo>
                  <a:pt x="804417" y="117161"/>
                  <a:pt x="803372" y="118327"/>
                  <a:pt x="802094" y="119236"/>
                </a:cubicBezTo>
                <a:cubicBezTo>
                  <a:pt x="800816" y="120146"/>
                  <a:pt x="799771" y="121337"/>
                  <a:pt x="799771" y="121884"/>
                </a:cubicBezTo>
                <a:cubicBezTo>
                  <a:pt x="799771" y="122431"/>
                  <a:pt x="798639" y="123784"/>
                  <a:pt x="797255" y="124892"/>
                </a:cubicBezTo>
                <a:cubicBezTo>
                  <a:pt x="795871" y="125999"/>
                  <a:pt x="793519" y="128498"/>
                  <a:pt x="792029" y="130445"/>
                </a:cubicBezTo>
                <a:cubicBezTo>
                  <a:pt x="790538" y="132391"/>
                  <a:pt x="788273" y="135181"/>
                  <a:pt x="786996" y="136645"/>
                </a:cubicBezTo>
                <a:cubicBezTo>
                  <a:pt x="783557" y="140586"/>
                  <a:pt x="780415" y="145362"/>
                  <a:pt x="780415" y="146648"/>
                </a:cubicBezTo>
                <a:cubicBezTo>
                  <a:pt x="780415" y="147270"/>
                  <a:pt x="779736" y="147995"/>
                  <a:pt x="778906" y="148258"/>
                </a:cubicBezTo>
                <a:cubicBezTo>
                  <a:pt x="778076" y="148522"/>
                  <a:pt x="777184" y="149408"/>
                  <a:pt x="776923" y="150229"/>
                </a:cubicBezTo>
                <a:cubicBezTo>
                  <a:pt x="776663" y="151049"/>
                  <a:pt x="775097" y="153035"/>
                  <a:pt x="773443" y="154641"/>
                </a:cubicBezTo>
                <a:cubicBezTo>
                  <a:pt x="769870" y="158113"/>
                  <a:pt x="766478" y="162620"/>
                  <a:pt x="766478" y="163897"/>
                </a:cubicBezTo>
                <a:cubicBezTo>
                  <a:pt x="766478" y="164400"/>
                  <a:pt x="765433" y="165556"/>
                  <a:pt x="764155" y="166466"/>
                </a:cubicBezTo>
                <a:cubicBezTo>
                  <a:pt x="762878" y="167376"/>
                  <a:pt x="761832" y="168611"/>
                  <a:pt x="761832" y="169211"/>
                </a:cubicBezTo>
                <a:cubicBezTo>
                  <a:pt x="761832" y="169811"/>
                  <a:pt x="760975" y="170863"/>
                  <a:pt x="759927" y="171550"/>
                </a:cubicBezTo>
                <a:cubicBezTo>
                  <a:pt x="758879" y="172237"/>
                  <a:pt x="757784" y="173547"/>
                  <a:pt x="757494" y="174461"/>
                </a:cubicBezTo>
                <a:cubicBezTo>
                  <a:pt x="757203" y="175376"/>
                  <a:pt x="755709" y="177315"/>
                  <a:pt x="754173" y="178769"/>
                </a:cubicBezTo>
                <a:cubicBezTo>
                  <a:pt x="750807" y="181956"/>
                  <a:pt x="747896" y="185822"/>
                  <a:pt x="747896" y="187104"/>
                </a:cubicBezTo>
                <a:cubicBezTo>
                  <a:pt x="747896" y="187619"/>
                  <a:pt x="746851" y="188784"/>
                  <a:pt x="745573" y="189694"/>
                </a:cubicBezTo>
                <a:cubicBezTo>
                  <a:pt x="744295" y="190603"/>
                  <a:pt x="743250" y="191839"/>
                  <a:pt x="743250" y="192439"/>
                </a:cubicBezTo>
                <a:cubicBezTo>
                  <a:pt x="743250" y="193039"/>
                  <a:pt x="742405" y="194083"/>
                  <a:pt x="741373" y="194760"/>
                </a:cubicBezTo>
                <a:cubicBezTo>
                  <a:pt x="740340" y="195436"/>
                  <a:pt x="739137" y="197017"/>
                  <a:pt x="738699" y="198272"/>
                </a:cubicBezTo>
                <a:cubicBezTo>
                  <a:pt x="738262" y="199527"/>
                  <a:pt x="737352" y="200766"/>
                  <a:pt x="736677" y="201025"/>
                </a:cubicBezTo>
                <a:cubicBezTo>
                  <a:pt x="736002" y="201284"/>
                  <a:pt x="734889" y="202581"/>
                  <a:pt x="734203" y="203908"/>
                </a:cubicBezTo>
                <a:cubicBezTo>
                  <a:pt x="733516" y="205235"/>
                  <a:pt x="731874" y="207098"/>
                  <a:pt x="730554" y="208048"/>
                </a:cubicBezTo>
                <a:cubicBezTo>
                  <a:pt x="726885" y="210686"/>
                  <a:pt x="720023" y="219268"/>
                  <a:pt x="720023" y="221218"/>
                </a:cubicBezTo>
                <a:cubicBezTo>
                  <a:pt x="720023" y="221758"/>
                  <a:pt x="718977" y="223132"/>
                  <a:pt x="717700" y="224270"/>
                </a:cubicBezTo>
                <a:cubicBezTo>
                  <a:pt x="716422" y="225409"/>
                  <a:pt x="715377" y="226676"/>
                  <a:pt x="715377" y="227086"/>
                </a:cubicBezTo>
                <a:cubicBezTo>
                  <a:pt x="715377" y="227496"/>
                  <a:pt x="714070" y="229029"/>
                  <a:pt x="712474" y="230492"/>
                </a:cubicBezTo>
                <a:cubicBezTo>
                  <a:pt x="709302" y="233399"/>
                  <a:pt x="705311" y="238534"/>
                  <a:pt x="705311" y="239710"/>
                </a:cubicBezTo>
                <a:cubicBezTo>
                  <a:pt x="705311" y="240117"/>
                  <a:pt x="704179" y="241185"/>
                  <a:pt x="702795" y="242083"/>
                </a:cubicBezTo>
                <a:cubicBezTo>
                  <a:pt x="701411" y="242981"/>
                  <a:pt x="699234" y="245163"/>
                  <a:pt x="697956" y="246931"/>
                </a:cubicBezTo>
                <a:cubicBezTo>
                  <a:pt x="695405" y="250464"/>
                  <a:pt x="691029" y="256034"/>
                  <a:pt x="687706" y="259980"/>
                </a:cubicBezTo>
                <a:cubicBezTo>
                  <a:pt x="684455" y="263840"/>
                  <a:pt x="682084" y="267366"/>
                  <a:pt x="682084" y="268339"/>
                </a:cubicBezTo>
                <a:cubicBezTo>
                  <a:pt x="682084" y="268819"/>
                  <a:pt x="680951" y="270119"/>
                  <a:pt x="679567" y="271227"/>
                </a:cubicBezTo>
                <a:cubicBezTo>
                  <a:pt x="678183" y="272334"/>
                  <a:pt x="675832" y="274855"/>
                  <a:pt x="674341" y="276828"/>
                </a:cubicBezTo>
                <a:cubicBezTo>
                  <a:pt x="672851" y="278802"/>
                  <a:pt x="670673" y="281670"/>
                  <a:pt x="669502" y="283202"/>
                </a:cubicBezTo>
                <a:cubicBezTo>
                  <a:pt x="668331" y="284734"/>
                  <a:pt x="667373" y="286306"/>
                  <a:pt x="667373" y="286695"/>
                </a:cubicBezTo>
                <a:cubicBezTo>
                  <a:pt x="667373" y="287085"/>
                  <a:pt x="666241" y="288218"/>
                  <a:pt x="664856" y="289213"/>
                </a:cubicBezTo>
                <a:cubicBezTo>
                  <a:pt x="661837" y="291383"/>
                  <a:pt x="660121" y="293463"/>
                  <a:pt x="653695" y="302736"/>
                </a:cubicBezTo>
                <a:cubicBezTo>
                  <a:pt x="652957" y="303800"/>
                  <a:pt x="651187" y="305891"/>
                  <a:pt x="649761" y="307381"/>
                </a:cubicBezTo>
                <a:cubicBezTo>
                  <a:pt x="646750" y="310530"/>
                  <a:pt x="644145" y="314395"/>
                  <a:pt x="644145" y="315716"/>
                </a:cubicBezTo>
                <a:cubicBezTo>
                  <a:pt x="644145" y="316222"/>
                  <a:pt x="643288" y="317198"/>
                  <a:pt x="642240" y="317885"/>
                </a:cubicBezTo>
                <a:cubicBezTo>
                  <a:pt x="641192" y="318572"/>
                  <a:pt x="639926" y="319712"/>
                  <a:pt x="639427" y="320419"/>
                </a:cubicBezTo>
                <a:cubicBezTo>
                  <a:pt x="638928" y="321126"/>
                  <a:pt x="637318" y="323099"/>
                  <a:pt x="635849" y="324802"/>
                </a:cubicBezTo>
                <a:cubicBezTo>
                  <a:pt x="633123" y="327963"/>
                  <a:pt x="630130" y="331498"/>
                  <a:pt x="626672" y="335642"/>
                </a:cubicBezTo>
                <a:cubicBezTo>
                  <a:pt x="623957" y="338894"/>
                  <a:pt x="620917" y="343664"/>
                  <a:pt x="620917" y="344672"/>
                </a:cubicBezTo>
                <a:cubicBezTo>
                  <a:pt x="620917" y="345138"/>
                  <a:pt x="619528" y="346781"/>
                  <a:pt x="617830" y="348323"/>
                </a:cubicBezTo>
                <a:cubicBezTo>
                  <a:pt x="614495" y="351352"/>
                  <a:pt x="610852" y="356061"/>
                  <a:pt x="610852" y="357343"/>
                </a:cubicBezTo>
                <a:cubicBezTo>
                  <a:pt x="610852" y="357780"/>
                  <a:pt x="609720" y="358908"/>
                  <a:pt x="608336" y="359850"/>
                </a:cubicBezTo>
                <a:cubicBezTo>
                  <a:pt x="605729" y="361624"/>
                  <a:pt x="603482" y="364637"/>
                  <a:pt x="601822" y="368584"/>
                </a:cubicBezTo>
                <a:cubicBezTo>
                  <a:pt x="601294" y="369842"/>
                  <a:pt x="600524" y="370871"/>
                  <a:pt x="600113" y="370871"/>
                </a:cubicBezTo>
                <a:cubicBezTo>
                  <a:pt x="599701" y="370871"/>
                  <a:pt x="598393" y="372003"/>
                  <a:pt x="597205" y="373387"/>
                </a:cubicBezTo>
                <a:cubicBezTo>
                  <a:pt x="596018" y="374771"/>
                  <a:pt x="594060" y="376948"/>
                  <a:pt x="592854" y="378226"/>
                </a:cubicBezTo>
                <a:cubicBezTo>
                  <a:pt x="590164" y="381077"/>
                  <a:pt x="587624" y="384936"/>
                  <a:pt x="587624" y="386173"/>
                </a:cubicBezTo>
                <a:cubicBezTo>
                  <a:pt x="587624" y="386680"/>
                  <a:pt x="586779" y="387648"/>
                  <a:pt x="585746" y="388325"/>
                </a:cubicBezTo>
                <a:cubicBezTo>
                  <a:pt x="584714" y="389001"/>
                  <a:pt x="583512" y="390577"/>
                  <a:pt x="583077" y="391827"/>
                </a:cubicBezTo>
                <a:cubicBezTo>
                  <a:pt x="582641" y="393076"/>
                  <a:pt x="581923" y="394098"/>
                  <a:pt x="581480" y="394098"/>
                </a:cubicBezTo>
                <a:cubicBezTo>
                  <a:pt x="581037" y="394098"/>
                  <a:pt x="579815" y="395461"/>
                  <a:pt x="578764" y="397126"/>
                </a:cubicBezTo>
                <a:cubicBezTo>
                  <a:pt x="577712" y="398792"/>
                  <a:pt x="575879" y="400866"/>
                  <a:pt x="574689" y="401737"/>
                </a:cubicBezTo>
                <a:cubicBezTo>
                  <a:pt x="573499" y="402608"/>
                  <a:pt x="571527" y="404760"/>
                  <a:pt x="570307" y="406520"/>
                </a:cubicBezTo>
                <a:cubicBezTo>
                  <a:pt x="568513" y="409107"/>
                  <a:pt x="568174" y="410254"/>
                  <a:pt x="568539" y="412503"/>
                </a:cubicBezTo>
                <a:cubicBezTo>
                  <a:pt x="568787" y="414033"/>
                  <a:pt x="569698" y="416006"/>
                  <a:pt x="570563" y="416887"/>
                </a:cubicBezTo>
                <a:cubicBezTo>
                  <a:pt x="575221" y="421630"/>
                  <a:pt x="578333" y="425197"/>
                  <a:pt x="578333" y="425791"/>
                </a:cubicBezTo>
                <a:cubicBezTo>
                  <a:pt x="578333" y="426160"/>
                  <a:pt x="579291" y="427489"/>
                  <a:pt x="580462" y="428745"/>
                </a:cubicBezTo>
                <a:cubicBezTo>
                  <a:pt x="584592" y="433171"/>
                  <a:pt x="585860" y="434770"/>
                  <a:pt x="587062" y="437070"/>
                </a:cubicBezTo>
                <a:cubicBezTo>
                  <a:pt x="587730" y="438347"/>
                  <a:pt x="589175" y="440173"/>
                  <a:pt x="590273" y="441127"/>
                </a:cubicBezTo>
                <a:cubicBezTo>
                  <a:pt x="591371" y="442081"/>
                  <a:pt x="592270" y="443364"/>
                  <a:pt x="592270" y="443978"/>
                </a:cubicBezTo>
                <a:cubicBezTo>
                  <a:pt x="592270" y="444592"/>
                  <a:pt x="593315" y="445838"/>
                  <a:pt x="594592" y="446748"/>
                </a:cubicBezTo>
                <a:cubicBezTo>
                  <a:pt x="595870" y="447658"/>
                  <a:pt x="596915" y="448771"/>
                  <a:pt x="596915" y="449223"/>
                </a:cubicBezTo>
                <a:cubicBezTo>
                  <a:pt x="596915" y="449675"/>
                  <a:pt x="598135" y="451394"/>
                  <a:pt x="599625" y="453044"/>
                </a:cubicBezTo>
                <a:cubicBezTo>
                  <a:pt x="601116" y="454694"/>
                  <a:pt x="602335" y="456557"/>
                  <a:pt x="602335" y="457185"/>
                </a:cubicBezTo>
                <a:cubicBezTo>
                  <a:pt x="602335" y="457813"/>
                  <a:pt x="603173" y="458875"/>
                  <a:pt x="604197" y="459546"/>
                </a:cubicBezTo>
                <a:cubicBezTo>
                  <a:pt x="605221" y="460217"/>
                  <a:pt x="606262" y="461576"/>
                  <a:pt x="606511" y="462566"/>
                </a:cubicBezTo>
                <a:cubicBezTo>
                  <a:pt x="606759" y="463556"/>
                  <a:pt x="607838" y="464939"/>
                  <a:pt x="608907" y="465640"/>
                </a:cubicBezTo>
                <a:cubicBezTo>
                  <a:pt x="609977" y="466341"/>
                  <a:pt x="610852" y="467399"/>
                  <a:pt x="610852" y="467992"/>
                </a:cubicBezTo>
                <a:cubicBezTo>
                  <a:pt x="610852" y="468585"/>
                  <a:pt x="611886" y="470046"/>
                  <a:pt x="613150" y="471239"/>
                </a:cubicBezTo>
                <a:cubicBezTo>
                  <a:pt x="614414" y="472432"/>
                  <a:pt x="615664" y="474390"/>
                  <a:pt x="615927" y="475589"/>
                </a:cubicBezTo>
                <a:cubicBezTo>
                  <a:pt x="616191" y="476789"/>
                  <a:pt x="617247" y="478322"/>
                  <a:pt x="618275" y="478995"/>
                </a:cubicBezTo>
                <a:cubicBezTo>
                  <a:pt x="619302" y="479668"/>
                  <a:pt x="620143" y="480713"/>
                  <a:pt x="620143" y="481317"/>
                </a:cubicBezTo>
                <a:cubicBezTo>
                  <a:pt x="620143" y="481921"/>
                  <a:pt x="621363" y="483635"/>
                  <a:pt x="622853" y="485125"/>
                </a:cubicBezTo>
                <a:cubicBezTo>
                  <a:pt x="624343" y="486616"/>
                  <a:pt x="625563" y="488298"/>
                  <a:pt x="625563" y="488864"/>
                </a:cubicBezTo>
                <a:cubicBezTo>
                  <a:pt x="625563" y="489430"/>
                  <a:pt x="626608" y="491209"/>
                  <a:pt x="627886" y="492816"/>
                </a:cubicBezTo>
                <a:cubicBezTo>
                  <a:pt x="629163" y="494424"/>
                  <a:pt x="630208" y="496206"/>
                  <a:pt x="630208" y="496776"/>
                </a:cubicBezTo>
                <a:cubicBezTo>
                  <a:pt x="630208" y="497347"/>
                  <a:pt x="631062" y="498372"/>
                  <a:pt x="632105" y="499056"/>
                </a:cubicBezTo>
                <a:cubicBezTo>
                  <a:pt x="633148" y="499739"/>
                  <a:pt x="634245" y="501402"/>
                  <a:pt x="634542" y="502751"/>
                </a:cubicBezTo>
                <a:cubicBezTo>
                  <a:pt x="634840" y="504101"/>
                  <a:pt x="636076" y="506146"/>
                  <a:pt x="637291" y="507297"/>
                </a:cubicBezTo>
                <a:cubicBezTo>
                  <a:pt x="638506" y="508447"/>
                  <a:pt x="639499" y="509863"/>
                  <a:pt x="639499" y="510442"/>
                </a:cubicBezTo>
                <a:cubicBezTo>
                  <a:pt x="639499" y="511022"/>
                  <a:pt x="640512" y="512466"/>
                  <a:pt x="641750" y="513652"/>
                </a:cubicBezTo>
                <a:cubicBezTo>
                  <a:pt x="642988" y="514838"/>
                  <a:pt x="644223" y="516990"/>
                  <a:pt x="644494" y="518433"/>
                </a:cubicBezTo>
                <a:cubicBezTo>
                  <a:pt x="644764" y="519877"/>
                  <a:pt x="645653" y="521415"/>
                  <a:pt x="646469" y="521852"/>
                </a:cubicBezTo>
                <a:cubicBezTo>
                  <a:pt x="647286" y="522289"/>
                  <a:pt x="648433" y="523948"/>
                  <a:pt x="649020" y="525539"/>
                </a:cubicBezTo>
                <a:cubicBezTo>
                  <a:pt x="649607" y="527130"/>
                  <a:pt x="650841" y="529085"/>
                  <a:pt x="651762" y="529882"/>
                </a:cubicBezTo>
                <a:cubicBezTo>
                  <a:pt x="652683" y="530679"/>
                  <a:pt x="653436" y="531989"/>
                  <a:pt x="653436" y="532792"/>
                </a:cubicBezTo>
                <a:cubicBezTo>
                  <a:pt x="653436" y="533596"/>
                  <a:pt x="654474" y="535339"/>
                  <a:pt x="655742" y="536666"/>
                </a:cubicBezTo>
                <a:cubicBezTo>
                  <a:pt x="657010" y="537993"/>
                  <a:pt x="658272" y="540275"/>
                  <a:pt x="658546" y="541736"/>
                </a:cubicBezTo>
                <a:cubicBezTo>
                  <a:pt x="658826" y="543226"/>
                  <a:pt x="659801" y="544888"/>
                  <a:pt x="660767" y="545521"/>
                </a:cubicBezTo>
                <a:cubicBezTo>
                  <a:pt x="661714" y="546141"/>
                  <a:pt x="662910" y="548056"/>
                  <a:pt x="663426" y="549776"/>
                </a:cubicBezTo>
                <a:cubicBezTo>
                  <a:pt x="663941" y="551496"/>
                  <a:pt x="664849" y="553090"/>
                  <a:pt x="665443" y="553318"/>
                </a:cubicBezTo>
                <a:cubicBezTo>
                  <a:pt x="666037" y="553546"/>
                  <a:pt x="666757" y="554834"/>
                  <a:pt x="667042" y="556180"/>
                </a:cubicBezTo>
                <a:cubicBezTo>
                  <a:pt x="667326" y="557527"/>
                  <a:pt x="668356" y="559499"/>
                  <a:pt x="669330" y="560564"/>
                </a:cubicBezTo>
                <a:cubicBezTo>
                  <a:pt x="670303" y="561629"/>
                  <a:pt x="671610" y="563920"/>
                  <a:pt x="672234" y="565655"/>
                </a:cubicBezTo>
                <a:cubicBezTo>
                  <a:pt x="672857" y="567391"/>
                  <a:pt x="674283" y="569727"/>
                  <a:pt x="675403" y="570846"/>
                </a:cubicBezTo>
                <a:cubicBezTo>
                  <a:pt x="676639" y="572083"/>
                  <a:pt x="677438" y="573740"/>
                  <a:pt x="677438" y="575067"/>
                </a:cubicBezTo>
                <a:cubicBezTo>
                  <a:pt x="677438" y="576527"/>
                  <a:pt x="678210" y="577930"/>
                  <a:pt x="679761" y="579291"/>
                </a:cubicBezTo>
                <a:cubicBezTo>
                  <a:pt x="681239" y="580588"/>
                  <a:pt x="682084" y="582072"/>
                  <a:pt x="682084" y="583370"/>
                </a:cubicBezTo>
                <a:cubicBezTo>
                  <a:pt x="682084" y="584545"/>
                  <a:pt x="682954" y="586281"/>
                  <a:pt x="684136" y="587463"/>
                </a:cubicBezTo>
                <a:cubicBezTo>
                  <a:pt x="685264" y="588591"/>
                  <a:pt x="686499" y="590902"/>
                  <a:pt x="686880" y="592597"/>
                </a:cubicBezTo>
                <a:cubicBezTo>
                  <a:pt x="687261" y="594292"/>
                  <a:pt x="688378" y="596425"/>
                  <a:pt x="689361" y="597337"/>
                </a:cubicBezTo>
                <a:cubicBezTo>
                  <a:pt x="690345" y="598248"/>
                  <a:pt x="691404" y="600352"/>
                  <a:pt x="691716" y="602012"/>
                </a:cubicBezTo>
                <a:cubicBezTo>
                  <a:pt x="692027" y="603671"/>
                  <a:pt x="693083" y="605772"/>
                  <a:pt x="694063" y="606680"/>
                </a:cubicBezTo>
                <a:cubicBezTo>
                  <a:pt x="695100" y="607641"/>
                  <a:pt x="696082" y="609740"/>
                  <a:pt x="696414" y="611703"/>
                </a:cubicBezTo>
                <a:cubicBezTo>
                  <a:pt x="696768" y="613795"/>
                  <a:pt x="697648" y="615598"/>
                  <a:pt x="698735" y="616452"/>
                </a:cubicBezTo>
                <a:cubicBezTo>
                  <a:pt x="699857" y="617335"/>
                  <a:pt x="700668" y="619048"/>
                  <a:pt x="700995" y="621223"/>
                </a:cubicBezTo>
                <a:cubicBezTo>
                  <a:pt x="701306" y="623298"/>
                  <a:pt x="702213" y="625283"/>
                  <a:pt x="703329" y="626332"/>
                </a:cubicBezTo>
                <a:cubicBezTo>
                  <a:pt x="704431" y="627367"/>
                  <a:pt x="705351" y="629362"/>
                  <a:pt x="705651" y="631364"/>
                </a:cubicBezTo>
                <a:cubicBezTo>
                  <a:pt x="705952" y="633367"/>
                  <a:pt x="706873" y="635362"/>
                  <a:pt x="707974" y="636397"/>
                </a:cubicBezTo>
                <a:cubicBezTo>
                  <a:pt x="709112" y="637466"/>
                  <a:pt x="709998" y="639436"/>
                  <a:pt x="710327" y="641629"/>
                </a:cubicBezTo>
                <a:cubicBezTo>
                  <a:pt x="710655" y="643817"/>
                  <a:pt x="711535" y="645777"/>
                  <a:pt x="712655" y="646815"/>
                </a:cubicBezTo>
                <a:cubicBezTo>
                  <a:pt x="713950" y="648015"/>
                  <a:pt x="714502" y="649457"/>
                  <a:pt x="714620" y="651947"/>
                </a:cubicBezTo>
                <a:cubicBezTo>
                  <a:pt x="714744" y="654574"/>
                  <a:pt x="715329" y="655989"/>
                  <a:pt x="717043" y="657804"/>
                </a:cubicBezTo>
                <a:cubicBezTo>
                  <a:pt x="718611" y="659465"/>
                  <a:pt x="719495" y="661413"/>
                  <a:pt x="719930" y="664164"/>
                </a:cubicBezTo>
                <a:cubicBezTo>
                  <a:pt x="720345" y="666791"/>
                  <a:pt x="721134" y="668598"/>
                  <a:pt x="722266" y="669515"/>
                </a:cubicBezTo>
                <a:cubicBezTo>
                  <a:pt x="723475" y="670494"/>
                  <a:pt x="724148" y="672175"/>
                  <a:pt x="724567" y="675263"/>
                </a:cubicBezTo>
                <a:cubicBezTo>
                  <a:pt x="724975" y="678267"/>
                  <a:pt x="725807" y="680397"/>
                  <a:pt x="727237" y="682096"/>
                </a:cubicBezTo>
                <a:cubicBezTo>
                  <a:pt x="728812" y="683968"/>
                  <a:pt x="729314" y="685400"/>
                  <a:pt x="729314" y="688024"/>
                </a:cubicBezTo>
                <a:cubicBezTo>
                  <a:pt x="729314" y="690734"/>
                  <a:pt x="729758" y="691929"/>
                  <a:pt x="731365" y="693535"/>
                </a:cubicBezTo>
                <a:cubicBezTo>
                  <a:pt x="732969" y="695140"/>
                  <a:pt x="733524" y="696626"/>
                  <a:pt x="733909" y="700354"/>
                </a:cubicBezTo>
                <a:cubicBezTo>
                  <a:pt x="734281" y="703949"/>
                  <a:pt x="734920" y="705736"/>
                  <a:pt x="736504" y="707618"/>
                </a:cubicBezTo>
                <a:cubicBezTo>
                  <a:pt x="738156" y="709582"/>
                  <a:pt x="738605" y="710916"/>
                  <a:pt x="738605" y="713867"/>
                </a:cubicBezTo>
                <a:cubicBezTo>
                  <a:pt x="738605" y="716812"/>
                  <a:pt x="739054" y="718153"/>
                  <a:pt x="740690" y="720098"/>
                </a:cubicBezTo>
                <a:cubicBezTo>
                  <a:pt x="742245" y="721947"/>
                  <a:pt x="742929" y="723847"/>
                  <a:pt x="743377" y="727567"/>
                </a:cubicBezTo>
                <a:cubicBezTo>
                  <a:pt x="743812" y="731184"/>
                  <a:pt x="744517" y="733198"/>
                  <a:pt x="745937" y="734886"/>
                </a:cubicBezTo>
                <a:cubicBezTo>
                  <a:pt x="747349" y="736564"/>
                  <a:pt x="747896" y="738117"/>
                  <a:pt x="747896" y="740450"/>
                </a:cubicBezTo>
                <a:cubicBezTo>
                  <a:pt x="747896" y="744737"/>
                  <a:pt x="749073" y="748654"/>
                  <a:pt x="750724" y="749861"/>
                </a:cubicBezTo>
                <a:cubicBezTo>
                  <a:pt x="751686" y="750564"/>
                  <a:pt x="752223" y="752523"/>
                  <a:pt x="752633" y="756814"/>
                </a:cubicBezTo>
                <a:cubicBezTo>
                  <a:pt x="752993" y="760585"/>
                  <a:pt x="753767" y="763690"/>
                  <a:pt x="754732" y="765233"/>
                </a:cubicBezTo>
                <a:cubicBezTo>
                  <a:pt x="755588" y="766603"/>
                  <a:pt x="756664" y="770497"/>
                  <a:pt x="757178" y="774087"/>
                </a:cubicBezTo>
                <a:cubicBezTo>
                  <a:pt x="757845" y="778733"/>
                  <a:pt x="758592" y="781084"/>
                  <a:pt x="759894" y="782632"/>
                </a:cubicBezTo>
                <a:cubicBezTo>
                  <a:pt x="761365" y="784380"/>
                  <a:pt x="761792" y="786071"/>
                  <a:pt x="762253" y="791967"/>
                </a:cubicBezTo>
                <a:cubicBezTo>
                  <a:pt x="762712" y="797829"/>
                  <a:pt x="763146" y="799558"/>
                  <a:pt x="764589" y="801274"/>
                </a:cubicBezTo>
                <a:cubicBezTo>
                  <a:pt x="766135" y="803110"/>
                  <a:pt x="766381" y="804320"/>
                  <a:pt x="766504" y="810693"/>
                </a:cubicBezTo>
                <a:cubicBezTo>
                  <a:pt x="766634" y="817464"/>
                  <a:pt x="766816" y="818246"/>
                  <a:pt x="768966" y="821262"/>
                </a:cubicBezTo>
                <a:cubicBezTo>
                  <a:pt x="771099" y="824255"/>
                  <a:pt x="771321" y="825183"/>
                  <a:pt x="771707" y="832742"/>
                </a:cubicBezTo>
                <a:cubicBezTo>
                  <a:pt x="772064" y="839753"/>
                  <a:pt x="772403" y="841374"/>
                  <a:pt x="774001" y="843728"/>
                </a:cubicBezTo>
                <a:cubicBezTo>
                  <a:pt x="775718" y="846259"/>
                  <a:pt x="775879" y="847273"/>
                  <a:pt x="775930" y="855862"/>
                </a:cubicBezTo>
                <a:cubicBezTo>
                  <a:pt x="775956" y="860285"/>
                  <a:pt x="776001" y="862682"/>
                  <a:pt x="776301" y="864430"/>
                </a:cubicBezTo>
                <a:lnTo>
                  <a:pt x="777183" y="866598"/>
                </a:lnTo>
                <a:lnTo>
                  <a:pt x="735130" y="866598"/>
                </a:lnTo>
                <a:lnTo>
                  <a:pt x="734733" y="862138"/>
                </a:lnTo>
                <a:cubicBezTo>
                  <a:pt x="734223" y="853240"/>
                  <a:pt x="733911" y="851558"/>
                  <a:pt x="732395" y="849507"/>
                </a:cubicBezTo>
                <a:cubicBezTo>
                  <a:pt x="730918" y="847510"/>
                  <a:pt x="730559" y="845738"/>
                  <a:pt x="730088" y="838136"/>
                </a:cubicBezTo>
                <a:cubicBezTo>
                  <a:pt x="729612" y="830461"/>
                  <a:pt x="729265" y="828773"/>
                  <a:pt x="727738" y="826707"/>
                </a:cubicBezTo>
                <a:cubicBezTo>
                  <a:pt x="726293" y="824753"/>
                  <a:pt x="725833" y="822826"/>
                  <a:pt x="725363" y="816761"/>
                </a:cubicBezTo>
                <a:cubicBezTo>
                  <a:pt x="724857" y="810225"/>
                  <a:pt x="724480" y="808798"/>
                  <a:pt x="722488" y="805879"/>
                </a:cubicBezTo>
                <a:cubicBezTo>
                  <a:pt x="720452" y="802895"/>
                  <a:pt x="720188" y="801844"/>
                  <a:pt x="720129" y="796461"/>
                </a:cubicBezTo>
                <a:cubicBezTo>
                  <a:pt x="720071" y="791271"/>
                  <a:pt x="719798" y="790089"/>
                  <a:pt x="718224" y="788219"/>
                </a:cubicBezTo>
                <a:cubicBezTo>
                  <a:pt x="716771" y="786491"/>
                  <a:pt x="716294" y="784801"/>
                  <a:pt x="715941" y="780135"/>
                </a:cubicBezTo>
                <a:cubicBezTo>
                  <a:pt x="715576" y="775315"/>
                  <a:pt x="715130" y="773802"/>
                  <a:pt x="713500" y="771865"/>
                </a:cubicBezTo>
                <a:cubicBezTo>
                  <a:pt x="712343" y="770490"/>
                  <a:pt x="711335" y="768138"/>
                  <a:pt x="711100" y="766264"/>
                </a:cubicBezTo>
                <a:cubicBezTo>
                  <a:pt x="710877" y="764487"/>
                  <a:pt x="710558" y="761867"/>
                  <a:pt x="710390" y="760442"/>
                </a:cubicBezTo>
                <a:cubicBezTo>
                  <a:pt x="710223" y="759016"/>
                  <a:pt x="709213" y="756926"/>
                  <a:pt x="708145" y="755796"/>
                </a:cubicBezTo>
                <a:cubicBezTo>
                  <a:pt x="706508" y="754064"/>
                  <a:pt x="706178" y="752905"/>
                  <a:pt x="706034" y="748404"/>
                </a:cubicBezTo>
                <a:cubicBezTo>
                  <a:pt x="705902" y="744258"/>
                  <a:pt x="705520" y="742723"/>
                  <a:pt x="704321" y="741524"/>
                </a:cubicBezTo>
                <a:cubicBezTo>
                  <a:pt x="702371" y="739574"/>
                  <a:pt x="700589" y="734197"/>
                  <a:pt x="701072" y="731718"/>
                </a:cubicBezTo>
                <a:cubicBezTo>
                  <a:pt x="701326" y="730410"/>
                  <a:pt x="700845" y="729203"/>
                  <a:pt x="699516" y="727816"/>
                </a:cubicBezTo>
                <a:cubicBezTo>
                  <a:pt x="698127" y="726366"/>
                  <a:pt x="697409" y="724469"/>
                  <a:pt x="696933" y="720990"/>
                </a:cubicBezTo>
                <a:cubicBezTo>
                  <a:pt x="696479" y="717666"/>
                  <a:pt x="695721" y="715584"/>
                  <a:pt x="694488" y="714271"/>
                </a:cubicBezTo>
                <a:cubicBezTo>
                  <a:pt x="693358" y="713069"/>
                  <a:pt x="692424" y="710722"/>
                  <a:pt x="691947" y="707892"/>
                </a:cubicBezTo>
                <a:cubicBezTo>
                  <a:pt x="691533" y="705430"/>
                  <a:pt x="690513" y="702674"/>
                  <a:pt x="689682" y="701768"/>
                </a:cubicBezTo>
                <a:cubicBezTo>
                  <a:pt x="688803" y="700810"/>
                  <a:pt x="687928" y="698335"/>
                  <a:pt x="687591" y="695853"/>
                </a:cubicBezTo>
                <a:cubicBezTo>
                  <a:pt x="687196" y="692946"/>
                  <a:pt x="686350" y="690799"/>
                  <a:pt x="684935" y="689118"/>
                </a:cubicBezTo>
                <a:cubicBezTo>
                  <a:pt x="683445" y="687347"/>
                  <a:pt x="682858" y="685781"/>
                  <a:pt x="682858" y="683575"/>
                </a:cubicBezTo>
                <a:cubicBezTo>
                  <a:pt x="682858" y="681278"/>
                  <a:pt x="682361" y="680040"/>
                  <a:pt x="680895" y="678681"/>
                </a:cubicBezTo>
                <a:cubicBezTo>
                  <a:pt x="679492" y="677381"/>
                  <a:pt x="678721" y="675569"/>
                  <a:pt x="678196" y="672342"/>
                </a:cubicBezTo>
                <a:cubicBezTo>
                  <a:pt x="677684" y="669196"/>
                  <a:pt x="676914" y="667348"/>
                  <a:pt x="675663" y="666262"/>
                </a:cubicBezTo>
                <a:cubicBezTo>
                  <a:pt x="674674" y="665404"/>
                  <a:pt x="673619" y="663891"/>
                  <a:pt x="673319" y="662900"/>
                </a:cubicBezTo>
                <a:cubicBezTo>
                  <a:pt x="672862" y="661397"/>
                  <a:pt x="672294" y="661122"/>
                  <a:pt x="669879" y="661234"/>
                </a:cubicBezTo>
                <a:cubicBezTo>
                  <a:pt x="667166" y="661361"/>
                  <a:pt x="664276" y="663331"/>
                  <a:pt x="664276" y="665052"/>
                </a:cubicBezTo>
                <a:cubicBezTo>
                  <a:pt x="664276" y="665438"/>
                  <a:pt x="662406" y="666142"/>
                  <a:pt x="660121" y="666616"/>
                </a:cubicBezTo>
                <a:cubicBezTo>
                  <a:pt x="657516" y="667157"/>
                  <a:pt x="655300" y="668188"/>
                  <a:pt x="654179" y="669381"/>
                </a:cubicBezTo>
                <a:cubicBezTo>
                  <a:pt x="653196" y="670427"/>
                  <a:pt x="651604" y="671283"/>
                  <a:pt x="650642" y="671283"/>
                </a:cubicBezTo>
                <a:cubicBezTo>
                  <a:pt x="648058" y="671283"/>
                  <a:pt x="644764" y="672709"/>
                  <a:pt x="643640" y="674313"/>
                </a:cubicBezTo>
                <a:cubicBezTo>
                  <a:pt x="643026" y="675190"/>
                  <a:pt x="641211" y="675913"/>
                  <a:pt x="638832" y="676228"/>
                </a:cubicBezTo>
                <a:cubicBezTo>
                  <a:pt x="635947" y="676611"/>
                  <a:pt x="634702" y="677206"/>
                  <a:pt x="633753" y="678655"/>
                </a:cubicBezTo>
                <a:cubicBezTo>
                  <a:pt x="632818" y="680082"/>
                  <a:pt x="631813" y="680574"/>
                  <a:pt x="629830" y="680574"/>
                </a:cubicBezTo>
                <a:cubicBezTo>
                  <a:pt x="628365" y="680574"/>
                  <a:pt x="625847" y="681393"/>
                  <a:pt x="624235" y="682393"/>
                </a:cubicBezTo>
                <a:cubicBezTo>
                  <a:pt x="622623" y="683393"/>
                  <a:pt x="619911" y="684427"/>
                  <a:pt x="618207" y="684689"/>
                </a:cubicBezTo>
                <a:cubicBezTo>
                  <a:pt x="615849" y="685053"/>
                  <a:pt x="614818" y="685702"/>
                  <a:pt x="613885" y="687409"/>
                </a:cubicBezTo>
                <a:cubicBezTo>
                  <a:pt x="612908" y="689196"/>
                  <a:pt x="611947" y="689757"/>
                  <a:pt x="609151" y="690177"/>
                </a:cubicBezTo>
                <a:cubicBezTo>
                  <a:pt x="606966" y="690504"/>
                  <a:pt x="604995" y="691392"/>
                  <a:pt x="603928" y="692528"/>
                </a:cubicBezTo>
                <a:cubicBezTo>
                  <a:pt x="602886" y="693637"/>
                  <a:pt x="600896" y="694551"/>
                  <a:pt x="598858" y="694856"/>
                </a:cubicBezTo>
                <a:cubicBezTo>
                  <a:pt x="596854" y="695157"/>
                  <a:pt x="594752" y="696111"/>
                  <a:pt x="593636" y="697227"/>
                </a:cubicBezTo>
                <a:cubicBezTo>
                  <a:pt x="592537" y="698326"/>
                  <a:pt x="590376" y="699317"/>
                  <a:pt x="588384" y="699636"/>
                </a:cubicBezTo>
                <a:cubicBezTo>
                  <a:pt x="586348" y="699961"/>
                  <a:pt x="584328" y="700901"/>
                  <a:pt x="583315" y="701994"/>
                </a:cubicBezTo>
                <a:cubicBezTo>
                  <a:pt x="582319" y="703069"/>
                  <a:pt x="580161" y="704086"/>
                  <a:pt x="578032" y="704484"/>
                </a:cubicBezTo>
                <a:cubicBezTo>
                  <a:pt x="575747" y="704910"/>
                  <a:pt x="573744" y="705899"/>
                  <a:pt x="572548" y="707189"/>
                </a:cubicBezTo>
                <a:cubicBezTo>
                  <a:pt x="571204" y="708640"/>
                  <a:pt x="569886" y="709222"/>
                  <a:pt x="567944" y="709222"/>
                </a:cubicBezTo>
                <a:cubicBezTo>
                  <a:pt x="565966" y="709222"/>
                  <a:pt x="564576" y="709855"/>
                  <a:pt x="562848" y="711545"/>
                </a:cubicBezTo>
                <a:cubicBezTo>
                  <a:pt x="561142" y="713212"/>
                  <a:pt x="559723" y="713867"/>
                  <a:pt x="557815" y="713867"/>
                </a:cubicBezTo>
                <a:cubicBezTo>
                  <a:pt x="555908" y="713867"/>
                  <a:pt x="554489" y="714522"/>
                  <a:pt x="552783" y="716190"/>
                </a:cubicBezTo>
                <a:cubicBezTo>
                  <a:pt x="551408" y="717533"/>
                  <a:pt x="549580" y="718513"/>
                  <a:pt x="548446" y="718513"/>
                </a:cubicBezTo>
                <a:cubicBezTo>
                  <a:pt x="546213" y="718513"/>
                  <a:pt x="543994" y="719559"/>
                  <a:pt x="542002" y="721551"/>
                </a:cubicBezTo>
                <a:cubicBezTo>
                  <a:pt x="541247" y="722305"/>
                  <a:pt x="539200" y="723152"/>
                  <a:pt x="537451" y="723431"/>
                </a:cubicBezTo>
                <a:cubicBezTo>
                  <a:pt x="535703" y="723711"/>
                  <a:pt x="533352" y="724793"/>
                  <a:pt x="532227" y="725835"/>
                </a:cubicBezTo>
                <a:cubicBezTo>
                  <a:pt x="531045" y="726930"/>
                  <a:pt x="528766" y="727943"/>
                  <a:pt x="526832" y="728233"/>
                </a:cubicBezTo>
                <a:cubicBezTo>
                  <a:pt x="524815" y="728536"/>
                  <a:pt x="522809" y="729453"/>
                  <a:pt x="521789" y="730539"/>
                </a:cubicBezTo>
                <a:cubicBezTo>
                  <a:pt x="520540" y="731868"/>
                  <a:pt x="519150" y="732377"/>
                  <a:pt x="516501" y="732475"/>
                </a:cubicBezTo>
                <a:cubicBezTo>
                  <a:pt x="513489" y="732587"/>
                  <a:pt x="512646" y="732976"/>
                  <a:pt x="511287" y="734881"/>
                </a:cubicBezTo>
                <a:cubicBezTo>
                  <a:pt x="509933" y="736779"/>
                  <a:pt x="509103" y="737165"/>
                  <a:pt x="506254" y="737222"/>
                </a:cubicBezTo>
                <a:cubicBezTo>
                  <a:pt x="503386" y="737279"/>
                  <a:pt x="502629" y="737636"/>
                  <a:pt x="501502" y="739466"/>
                </a:cubicBezTo>
                <a:cubicBezTo>
                  <a:pt x="500466" y="741148"/>
                  <a:pt x="499359" y="741762"/>
                  <a:pt x="496619" y="742173"/>
                </a:cubicBezTo>
                <a:cubicBezTo>
                  <a:pt x="494169" y="742540"/>
                  <a:pt x="492721" y="743246"/>
                  <a:pt x="491924" y="744462"/>
                </a:cubicBezTo>
                <a:cubicBezTo>
                  <a:pt x="491127" y="745679"/>
                  <a:pt x="489679" y="746385"/>
                  <a:pt x="487229" y="746752"/>
                </a:cubicBezTo>
                <a:cubicBezTo>
                  <a:pt x="484984" y="747089"/>
                  <a:pt x="483059" y="747959"/>
                  <a:pt x="481977" y="749127"/>
                </a:cubicBezTo>
                <a:cubicBezTo>
                  <a:pt x="480954" y="750231"/>
                  <a:pt x="478942" y="751183"/>
                  <a:pt x="476966" y="751499"/>
                </a:cubicBezTo>
                <a:cubicBezTo>
                  <a:pt x="475150" y="751789"/>
                  <a:pt x="472705" y="752835"/>
                  <a:pt x="471531" y="753822"/>
                </a:cubicBezTo>
                <a:cubicBezTo>
                  <a:pt x="470358" y="754809"/>
                  <a:pt x="467918" y="755949"/>
                  <a:pt x="466110" y="756355"/>
                </a:cubicBezTo>
                <a:cubicBezTo>
                  <a:pt x="464301" y="756762"/>
                  <a:pt x="462004" y="757862"/>
                  <a:pt x="461006" y="758800"/>
                </a:cubicBezTo>
                <a:cubicBezTo>
                  <a:pt x="459737" y="759991"/>
                  <a:pt x="457951" y="760598"/>
                  <a:pt x="455079" y="760812"/>
                </a:cubicBezTo>
                <a:cubicBezTo>
                  <a:pt x="451528" y="761076"/>
                  <a:pt x="450854" y="761391"/>
                  <a:pt x="450133" y="763118"/>
                </a:cubicBezTo>
                <a:cubicBezTo>
                  <a:pt x="449477" y="764691"/>
                  <a:pt x="448510" y="765266"/>
                  <a:pt x="445606" y="765808"/>
                </a:cubicBezTo>
                <a:cubicBezTo>
                  <a:pt x="443204" y="766257"/>
                  <a:pt x="441408" y="767142"/>
                  <a:pt x="440465" y="768340"/>
                </a:cubicBezTo>
                <a:cubicBezTo>
                  <a:pt x="439446" y="769635"/>
                  <a:pt x="437974" y="770299"/>
                  <a:pt x="435499" y="770578"/>
                </a:cubicBezTo>
                <a:cubicBezTo>
                  <a:pt x="432914" y="770869"/>
                  <a:pt x="431559" y="771512"/>
                  <a:pt x="430385" y="773004"/>
                </a:cubicBezTo>
                <a:cubicBezTo>
                  <a:pt x="429223" y="774482"/>
                  <a:pt x="428074" y="775034"/>
                  <a:pt x="426162" y="775034"/>
                </a:cubicBezTo>
                <a:cubicBezTo>
                  <a:pt x="424717" y="775034"/>
                  <a:pt x="422216" y="775852"/>
                  <a:pt x="420605" y="776853"/>
                </a:cubicBezTo>
                <a:cubicBezTo>
                  <a:pt x="418993" y="777853"/>
                  <a:pt x="416488" y="779059"/>
                  <a:pt x="415037" y="779533"/>
                </a:cubicBezTo>
                <a:cubicBezTo>
                  <a:pt x="413587" y="780008"/>
                  <a:pt x="411322" y="781069"/>
                  <a:pt x="410004" y="781893"/>
                </a:cubicBezTo>
                <a:cubicBezTo>
                  <a:pt x="408687" y="782717"/>
                  <a:pt x="406324" y="783802"/>
                  <a:pt x="404754" y="784305"/>
                </a:cubicBezTo>
                <a:cubicBezTo>
                  <a:pt x="403184" y="784808"/>
                  <a:pt x="400990" y="786061"/>
                  <a:pt x="399878" y="787091"/>
                </a:cubicBezTo>
                <a:cubicBezTo>
                  <a:pt x="398767" y="788121"/>
                  <a:pt x="396413" y="789195"/>
                  <a:pt x="394646" y="789477"/>
                </a:cubicBezTo>
                <a:cubicBezTo>
                  <a:pt x="392732" y="789783"/>
                  <a:pt x="390730" y="790751"/>
                  <a:pt x="389691" y="791872"/>
                </a:cubicBezTo>
                <a:cubicBezTo>
                  <a:pt x="388316" y="793356"/>
                  <a:pt x="387164" y="793755"/>
                  <a:pt x="384229" y="793764"/>
                </a:cubicBezTo>
                <a:cubicBezTo>
                  <a:pt x="380903" y="793774"/>
                  <a:pt x="380379" y="794018"/>
                  <a:pt x="379273" y="796076"/>
                </a:cubicBezTo>
                <a:cubicBezTo>
                  <a:pt x="378167" y="798135"/>
                  <a:pt x="377638" y="798382"/>
                  <a:pt x="374241" y="798419"/>
                </a:cubicBezTo>
                <a:cubicBezTo>
                  <a:pt x="370802" y="798457"/>
                  <a:pt x="370285" y="798707"/>
                  <a:pt x="368746" y="801071"/>
                </a:cubicBezTo>
                <a:cubicBezTo>
                  <a:pt x="367366" y="803192"/>
                  <a:pt x="366553" y="803681"/>
                  <a:pt x="364409" y="803681"/>
                </a:cubicBezTo>
                <a:cubicBezTo>
                  <a:pt x="362533" y="803681"/>
                  <a:pt x="361067" y="804353"/>
                  <a:pt x="359340" y="806004"/>
                </a:cubicBezTo>
                <a:cubicBezTo>
                  <a:pt x="357674" y="807596"/>
                  <a:pt x="356128" y="808327"/>
                  <a:pt x="354428" y="808327"/>
                </a:cubicBezTo>
                <a:cubicBezTo>
                  <a:pt x="352807" y="808327"/>
                  <a:pt x="351214" y="809029"/>
                  <a:pt x="349834" y="810352"/>
                </a:cubicBezTo>
                <a:cubicBezTo>
                  <a:pt x="348559" y="811573"/>
                  <a:pt x="346252" y="812651"/>
                  <a:pt x="344020" y="813068"/>
                </a:cubicBezTo>
                <a:cubicBezTo>
                  <a:pt x="341985" y="813448"/>
                  <a:pt x="339259" y="814408"/>
                  <a:pt x="337962" y="815201"/>
                </a:cubicBezTo>
                <a:cubicBezTo>
                  <a:pt x="336664" y="815994"/>
                  <a:pt x="334416" y="817023"/>
                  <a:pt x="332966" y="817488"/>
                </a:cubicBezTo>
                <a:cubicBezTo>
                  <a:pt x="331515" y="817954"/>
                  <a:pt x="329406" y="819218"/>
                  <a:pt x="328278" y="820299"/>
                </a:cubicBezTo>
                <a:cubicBezTo>
                  <a:pt x="326944" y="821576"/>
                  <a:pt x="325349" y="822264"/>
                  <a:pt x="323718" y="822264"/>
                </a:cubicBezTo>
                <a:cubicBezTo>
                  <a:pt x="322031" y="822264"/>
                  <a:pt x="320531" y="822941"/>
                  <a:pt x="319142" y="824330"/>
                </a:cubicBezTo>
                <a:cubicBezTo>
                  <a:pt x="317559" y="825913"/>
                  <a:pt x="316162" y="826456"/>
                  <a:pt x="313177" y="826650"/>
                </a:cubicBezTo>
                <a:cubicBezTo>
                  <a:pt x="309738" y="826873"/>
                  <a:pt x="309137" y="827178"/>
                  <a:pt x="308087" y="829229"/>
                </a:cubicBezTo>
                <a:cubicBezTo>
                  <a:pt x="307079" y="831199"/>
                  <a:pt x="306445" y="831555"/>
                  <a:pt x="303946" y="831555"/>
                </a:cubicBezTo>
                <a:cubicBezTo>
                  <a:pt x="302066" y="831555"/>
                  <a:pt x="300110" y="832211"/>
                  <a:pt x="298555" y="833363"/>
                </a:cubicBezTo>
                <a:cubicBezTo>
                  <a:pt x="297214" y="834358"/>
                  <a:pt x="294724" y="835556"/>
                  <a:pt x="293023" y="836025"/>
                </a:cubicBezTo>
                <a:cubicBezTo>
                  <a:pt x="291322" y="836494"/>
                  <a:pt x="289218" y="837771"/>
                  <a:pt x="288348" y="838862"/>
                </a:cubicBezTo>
                <a:cubicBezTo>
                  <a:pt x="287478" y="839953"/>
                  <a:pt x="286018" y="840846"/>
                  <a:pt x="285104" y="840846"/>
                </a:cubicBezTo>
                <a:cubicBezTo>
                  <a:pt x="281657" y="840846"/>
                  <a:pt x="278255" y="841770"/>
                  <a:pt x="276759" y="843113"/>
                </a:cubicBezTo>
                <a:cubicBezTo>
                  <a:pt x="275907" y="843878"/>
                  <a:pt x="273685" y="845090"/>
                  <a:pt x="271821" y="845808"/>
                </a:cubicBezTo>
                <a:cubicBezTo>
                  <a:pt x="269957" y="846525"/>
                  <a:pt x="267693" y="847619"/>
                  <a:pt x="266789" y="848240"/>
                </a:cubicBezTo>
                <a:cubicBezTo>
                  <a:pt x="265885" y="848860"/>
                  <a:pt x="263671" y="849843"/>
                  <a:pt x="261868" y="850424"/>
                </a:cubicBezTo>
                <a:cubicBezTo>
                  <a:pt x="260066" y="851005"/>
                  <a:pt x="257801" y="852050"/>
                  <a:pt x="256835" y="852747"/>
                </a:cubicBezTo>
                <a:cubicBezTo>
                  <a:pt x="255870" y="853443"/>
                  <a:pt x="253674" y="854475"/>
                  <a:pt x="251955" y="855041"/>
                </a:cubicBezTo>
                <a:cubicBezTo>
                  <a:pt x="250237" y="855606"/>
                  <a:pt x="247901" y="856999"/>
                  <a:pt x="246764" y="858136"/>
                </a:cubicBezTo>
                <a:cubicBezTo>
                  <a:pt x="245318" y="859582"/>
                  <a:pt x="243890" y="860202"/>
                  <a:pt x="242009" y="860202"/>
                </a:cubicBezTo>
                <a:cubicBezTo>
                  <a:pt x="240059" y="860202"/>
                  <a:pt x="238899" y="860737"/>
                  <a:pt x="237790" y="862147"/>
                </a:cubicBezTo>
                <a:cubicBezTo>
                  <a:pt x="236786" y="863424"/>
                  <a:pt x="235053" y="864318"/>
                  <a:pt x="232749" y="864748"/>
                </a:cubicBezTo>
                <a:lnTo>
                  <a:pt x="228679" y="866598"/>
                </a:lnTo>
                <a:lnTo>
                  <a:pt x="0" y="866598"/>
                </a:lnTo>
                <a:lnTo>
                  <a:pt x="0" y="663948"/>
                </a:lnTo>
                <a:lnTo>
                  <a:pt x="1818" y="658073"/>
                </a:lnTo>
                <a:cubicBezTo>
                  <a:pt x="3188" y="656445"/>
                  <a:pt x="3912" y="654422"/>
                  <a:pt x="4277" y="651195"/>
                </a:cubicBezTo>
                <a:cubicBezTo>
                  <a:pt x="4658" y="647828"/>
                  <a:pt x="5257" y="646221"/>
                  <a:pt x="6551" y="645096"/>
                </a:cubicBezTo>
                <a:cubicBezTo>
                  <a:pt x="7861" y="643957"/>
                  <a:pt x="8450" y="642344"/>
                  <a:pt x="8866" y="638757"/>
                </a:cubicBezTo>
                <a:cubicBezTo>
                  <a:pt x="9239" y="635549"/>
                  <a:pt x="9937" y="633434"/>
                  <a:pt x="10963" y="632408"/>
                </a:cubicBezTo>
                <a:cubicBezTo>
                  <a:pt x="12658" y="630713"/>
                  <a:pt x="13898" y="627129"/>
                  <a:pt x="13898" y="623924"/>
                </a:cubicBezTo>
                <a:cubicBezTo>
                  <a:pt x="13898" y="622783"/>
                  <a:pt x="14823" y="620750"/>
                  <a:pt x="15953" y="619407"/>
                </a:cubicBezTo>
                <a:cubicBezTo>
                  <a:pt x="17660" y="617379"/>
                  <a:pt x="18003" y="616220"/>
                  <a:pt x="17980" y="612573"/>
                </a:cubicBezTo>
                <a:cubicBezTo>
                  <a:pt x="17954" y="608606"/>
                  <a:pt x="18166" y="608028"/>
                  <a:pt x="20171" y="606602"/>
                </a:cubicBezTo>
                <a:cubicBezTo>
                  <a:pt x="22040" y="605273"/>
                  <a:pt x="22498" y="604244"/>
                  <a:pt x="23064" y="600110"/>
                </a:cubicBezTo>
                <a:cubicBezTo>
                  <a:pt x="23568" y="596426"/>
                  <a:pt x="24169" y="594870"/>
                  <a:pt x="25466" y="593892"/>
                </a:cubicBezTo>
                <a:cubicBezTo>
                  <a:pt x="26773" y="592906"/>
                  <a:pt x="27332" y="591439"/>
                  <a:pt x="27749" y="587903"/>
                </a:cubicBezTo>
                <a:cubicBezTo>
                  <a:pt x="28153" y="584477"/>
                  <a:pt x="28862" y="582554"/>
                  <a:pt x="30391" y="580737"/>
                </a:cubicBezTo>
                <a:cubicBezTo>
                  <a:pt x="31959" y="578872"/>
                  <a:pt x="32480" y="577414"/>
                  <a:pt x="32480" y="574888"/>
                </a:cubicBezTo>
                <a:cubicBezTo>
                  <a:pt x="32480" y="572402"/>
                  <a:pt x="33001" y="570903"/>
                  <a:pt x="34473" y="569155"/>
                </a:cubicBezTo>
                <a:cubicBezTo>
                  <a:pt x="35857" y="567509"/>
                  <a:pt x="36672" y="565323"/>
                  <a:pt x="37143" y="561991"/>
                </a:cubicBezTo>
                <a:cubicBezTo>
                  <a:pt x="37637" y="558494"/>
                  <a:pt x="38323" y="556730"/>
                  <a:pt x="39678" y="555474"/>
                </a:cubicBezTo>
                <a:cubicBezTo>
                  <a:pt x="41084" y="554170"/>
                  <a:pt x="41653" y="552620"/>
                  <a:pt x="42023" y="549081"/>
                </a:cubicBezTo>
                <a:cubicBezTo>
                  <a:pt x="42394" y="545528"/>
                  <a:pt x="42979" y="543942"/>
                  <a:pt x="44464" y="542457"/>
                </a:cubicBezTo>
                <a:cubicBezTo>
                  <a:pt x="45999" y="540921"/>
                  <a:pt x="46335" y="539958"/>
                  <a:pt x="46034" y="537952"/>
                </a:cubicBezTo>
                <a:cubicBezTo>
                  <a:pt x="45658" y="535444"/>
                  <a:pt x="47410" y="530368"/>
                  <a:pt x="48652" y="530368"/>
                </a:cubicBezTo>
                <a:cubicBezTo>
                  <a:pt x="49792" y="530368"/>
                  <a:pt x="50936" y="526721"/>
                  <a:pt x="51110" y="522533"/>
                </a:cubicBezTo>
                <a:cubicBezTo>
                  <a:pt x="51261" y="518896"/>
                  <a:pt x="51552" y="518210"/>
                  <a:pt x="53405" y="517132"/>
                </a:cubicBezTo>
                <a:cubicBezTo>
                  <a:pt x="55234" y="516069"/>
                  <a:pt x="55606" y="515227"/>
                  <a:pt x="56090" y="511053"/>
                </a:cubicBezTo>
                <a:cubicBezTo>
                  <a:pt x="56514" y="507406"/>
                  <a:pt x="57094" y="505824"/>
                  <a:pt x="58437" y="504656"/>
                </a:cubicBezTo>
                <a:cubicBezTo>
                  <a:pt x="59928" y="503360"/>
                  <a:pt x="60244" y="502262"/>
                  <a:pt x="60366" y="497961"/>
                </a:cubicBezTo>
                <a:cubicBezTo>
                  <a:pt x="60499" y="493233"/>
                  <a:pt x="60694" y="492686"/>
                  <a:pt x="62776" y="491203"/>
                </a:cubicBezTo>
                <a:cubicBezTo>
                  <a:pt x="64823" y="489746"/>
                  <a:pt x="65049" y="489148"/>
                  <a:pt x="65120" y="485009"/>
                </a:cubicBezTo>
                <a:cubicBezTo>
                  <a:pt x="65190" y="480904"/>
                  <a:pt x="65427" y="480266"/>
                  <a:pt x="67394" y="478866"/>
                </a:cubicBezTo>
                <a:cubicBezTo>
                  <a:pt x="69222" y="477565"/>
                  <a:pt x="69677" y="476551"/>
                  <a:pt x="70119" y="472790"/>
                </a:cubicBezTo>
                <a:cubicBezTo>
                  <a:pt x="70505" y="469506"/>
                  <a:pt x="71142" y="467819"/>
                  <a:pt x="72456" y="466601"/>
                </a:cubicBezTo>
                <a:cubicBezTo>
                  <a:pt x="73758" y="465394"/>
                  <a:pt x="74442" y="463604"/>
                  <a:pt x="74910" y="460180"/>
                </a:cubicBezTo>
                <a:cubicBezTo>
                  <a:pt x="75372" y="456802"/>
                  <a:pt x="76158" y="454722"/>
                  <a:pt x="77635" y="452967"/>
                </a:cubicBezTo>
                <a:cubicBezTo>
                  <a:pt x="79189" y="451120"/>
                  <a:pt x="79710" y="449656"/>
                  <a:pt x="79710" y="447135"/>
                </a:cubicBezTo>
                <a:cubicBezTo>
                  <a:pt x="79710" y="444636"/>
                  <a:pt x="80231" y="443151"/>
                  <a:pt x="81733" y="441366"/>
                </a:cubicBezTo>
                <a:cubicBezTo>
                  <a:pt x="83195" y="439628"/>
                  <a:pt x="83909" y="437656"/>
                  <a:pt x="84311" y="434247"/>
                </a:cubicBezTo>
                <a:cubicBezTo>
                  <a:pt x="84733" y="430674"/>
                  <a:pt x="85288" y="429215"/>
                  <a:pt x="86604" y="428222"/>
                </a:cubicBezTo>
                <a:cubicBezTo>
                  <a:pt x="87936" y="427217"/>
                  <a:pt x="88487" y="425735"/>
                  <a:pt x="88967" y="421858"/>
                </a:cubicBezTo>
                <a:cubicBezTo>
                  <a:pt x="89452" y="417949"/>
                  <a:pt x="90054" y="416344"/>
                  <a:pt x="91621" y="414777"/>
                </a:cubicBezTo>
                <a:cubicBezTo>
                  <a:pt x="93193" y="413205"/>
                  <a:pt x="93647" y="411987"/>
                  <a:pt x="93647" y="409340"/>
                </a:cubicBezTo>
                <a:cubicBezTo>
                  <a:pt x="93647" y="407394"/>
                  <a:pt x="94371" y="404468"/>
                  <a:pt x="95331" y="402530"/>
                </a:cubicBezTo>
                <a:cubicBezTo>
                  <a:pt x="96258" y="400660"/>
                  <a:pt x="97459" y="397389"/>
                  <a:pt x="98001" y="395261"/>
                </a:cubicBezTo>
                <a:cubicBezTo>
                  <a:pt x="98542" y="393133"/>
                  <a:pt x="99715" y="390800"/>
                  <a:pt x="100608" y="390077"/>
                </a:cubicBezTo>
                <a:cubicBezTo>
                  <a:pt x="101855" y="389067"/>
                  <a:pt x="102312" y="387633"/>
                  <a:pt x="102580" y="383881"/>
                </a:cubicBezTo>
                <a:cubicBezTo>
                  <a:pt x="102772" y="381197"/>
                  <a:pt x="103105" y="378927"/>
                  <a:pt x="103320" y="378838"/>
                </a:cubicBezTo>
                <a:cubicBezTo>
                  <a:pt x="104570" y="378320"/>
                  <a:pt x="106733" y="373781"/>
                  <a:pt x="107443" y="370186"/>
                </a:cubicBezTo>
                <a:cubicBezTo>
                  <a:pt x="107897" y="367893"/>
                  <a:pt x="108941" y="364931"/>
                  <a:pt x="109765" y="363605"/>
                </a:cubicBezTo>
                <a:cubicBezTo>
                  <a:pt x="110589" y="362278"/>
                  <a:pt x="111674" y="359477"/>
                  <a:pt x="112178" y="357380"/>
                </a:cubicBezTo>
                <a:cubicBezTo>
                  <a:pt x="112681" y="355283"/>
                  <a:pt x="113918" y="352586"/>
                  <a:pt x="114927" y="351387"/>
                </a:cubicBezTo>
                <a:cubicBezTo>
                  <a:pt x="116132" y="349954"/>
                  <a:pt x="116948" y="347713"/>
                  <a:pt x="117306" y="344848"/>
                </a:cubicBezTo>
                <a:cubicBezTo>
                  <a:pt x="117696" y="341724"/>
                  <a:pt x="118352" y="340053"/>
                  <a:pt x="119619" y="338951"/>
                </a:cubicBezTo>
                <a:cubicBezTo>
                  <a:pt x="120923" y="337817"/>
                  <a:pt x="121527" y="336207"/>
                  <a:pt x="121921" y="332814"/>
                </a:cubicBezTo>
                <a:cubicBezTo>
                  <a:pt x="122294" y="329599"/>
                  <a:pt x="123030" y="327530"/>
                  <a:pt x="124367" y="325942"/>
                </a:cubicBezTo>
                <a:cubicBezTo>
                  <a:pt x="125660" y="324405"/>
                  <a:pt x="126496" y="322137"/>
                  <a:pt x="126948" y="318937"/>
                </a:cubicBezTo>
                <a:cubicBezTo>
                  <a:pt x="127598" y="314337"/>
                  <a:pt x="127868" y="313625"/>
                  <a:pt x="130389" y="309847"/>
                </a:cubicBezTo>
                <a:cubicBezTo>
                  <a:pt x="131047" y="308861"/>
                  <a:pt x="131586" y="306841"/>
                  <a:pt x="131586" y="305358"/>
                </a:cubicBezTo>
                <a:cubicBezTo>
                  <a:pt x="131586" y="303478"/>
                  <a:pt x="132170" y="302120"/>
                  <a:pt x="133517" y="300872"/>
                </a:cubicBezTo>
                <a:cubicBezTo>
                  <a:pt x="134959" y="299535"/>
                  <a:pt x="135614" y="297873"/>
                  <a:pt x="136100" y="294319"/>
                </a:cubicBezTo>
                <a:cubicBezTo>
                  <a:pt x="136552" y="291014"/>
                  <a:pt x="137308" y="288964"/>
                  <a:pt x="138570" y="287620"/>
                </a:cubicBezTo>
                <a:cubicBezTo>
                  <a:pt x="139863" y="286244"/>
                  <a:pt x="140549" y="284327"/>
                  <a:pt x="140943" y="280986"/>
                </a:cubicBezTo>
                <a:cubicBezTo>
                  <a:pt x="141329" y="277707"/>
                  <a:pt x="142027" y="275723"/>
                  <a:pt x="143251" y="274420"/>
                </a:cubicBezTo>
                <a:cubicBezTo>
                  <a:pt x="144402" y="273194"/>
                  <a:pt x="145208" y="271058"/>
                  <a:pt x="145596" y="268203"/>
                </a:cubicBezTo>
                <a:cubicBezTo>
                  <a:pt x="145980" y="265369"/>
                  <a:pt x="146790" y="263210"/>
                  <a:pt x="147918" y="262009"/>
                </a:cubicBezTo>
                <a:cubicBezTo>
                  <a:pt x="149047" y="260807"/>
                  <a:pt x="149857" y="258649"/>
                  <a:pt x="150241" y="255815"/>
                </a:cubicBezTo>
                <a:cubicBezTo>
                  <a:pt x="150626" y="252983"/>
                  <a:pt x="151435" y="250822"/>
                  <a:pt x="152562" y="249623"/>
                </a:cubicBezTo>
                <a:cubicBezTo>
                  <a:pt x="153735" y="248374"/>
                  <a:pt x="154505" y="246227"/>
                  <a:pt x="154952" y="242963"/>
                </a:cubicBezTo>
                <a:cubicBezTo>
                  <a:pt x="155314" y="240313"/>
                  <a:pt x="156257" y="237087"/>
                  <a:pt x="157048" y="235793"/>
                </a:cubicBezTo>
                <a:cubicBezTo>
                  <a:pt x="157838" y="234498"/>
                  <a:pt x="158865" y="231764"/>
                  <a:pt x="159328" y="229717"/>
                </a:cubicBezTo>
                <a:cubicBezTo>
                  <a:pt x="159791" y="227670"/>
                  <a:pt x="161030" y="224973"/>
                  <a:pt x="162081" y="223724"/>
                </a:cubicBezTo>
                <a:cubicBezTo>
                  <a:pt x="163349" y="222217"/>
                  <a:pt x="164169" y="220027"/>
                  <a:pt x="164522" y="217207"/>
                </a:cubicBezTo>
                <a:cubicBezTo>
                  <a:pt x="164875" y="214377"/>
                  <a:pt x="165649" y="212316"/>
                  <a:pt x="166842" y="211029"/>
                </a:cubicBezTo>
                <a:cubicBezTo>
                  <a:pt x="168271" y="209487"/>
                  <a:pt x="168662" y="208116"/>
                  <a:pt x="168779" y="204235"/>
                </a:cubicBezTo>
                <a:cubicBezTo>
                  <a:pt x="168913" y="199804"/>
                  <a:pt x="169132" y="199224"/>
                  <a:pt x="171237" y="197702"/>
                </a:cubicBezTo>
                <a:cubicBezTo>
                  <a:pt x="173194" y="196287"/>
                  <a:pt x="173630" y="195335"/>
                  <a:pt x="174085" y="191475"/>
                </a:cubicBezTo>
                <a:cubicBezTo>
                  <a:pt x="174455" y="188334"/>
                  <a:pt x="175147" y="186394"/>
                  <a:pt x="176312" y="185229"/>
                </a:cubicBezTo>
                <a:cubicBezTo>
                  <a:pt x="178664" y="182877"/>
                  <a:pt x="179317" y="179770"/>
                  <a:pt x="177880" y="177767"/>
                </a:cubicBezTo>
                <a:cubicBezTo>
                  <a:pt x="176970" y="176497"/>
                  <a:pt x="175816" y="176121"/>
                  <a:pt x="172578" y="176037"/>
                </a:cubicBezTo>
                <a:cubicBezTo>
                  <a:pt x="169270" y="175951"/>
                  <a:pt x="168149" y="175571"/>
                  <a:pt x="166995" y="174147"/>
                </a:cubicBezTo>
                <a:cubicBezTo>
                  <a:pt x="165910" y="172806"/>
                  <a:pt x="164406" y="172229"/>
                  <a:pt x="160924" y="171818"/>
                </a:cubicBezTo>
                <a:cubicBezTo>
                  <a:pt x="157504" y="171415"/>
                  <a:pt x="155895" y="170810"/>
                  <a:pt x="154758" y="169499"/>
                </a:cubicBezTo>
                <a:cubicBezTo>
                  <a:pt x="153616" y="168182"/>
                  <a:pt x="152009" y="167582"/>
                  <a:pt x="148524" y="167171"/>
                </a:cubicBezTo>
                <a:cubicBezTo>
                  <a:pt x="144829" y="166736"/>
                  <a:pt x="143310" y="166128"/>
                  <a:pt x="141385" y="164318"/>
                </a:cubicBezTo>
                <a:cubicBezTo>
                  <a:pt x="139343" y="162396"/>
                  <a:pt x="138243" y="161997"/>
                  <a:pt x="134696" y="161891"/>
                </a:cubicBezTo>
                <a:cubicBezTo>
                  <a:pt x="131187" y="161786"/>
                  <a:pt x="130045" y="161381"/>
                  <a:pt x="128115" y="159556"/>
                </a:cubicBezTo>
                <a:cubicBezTo>
                  <a:pt x="126118" y="157670"/>
                  <a:pt x="125087" y="157328"/>
                  <a:pt x="121025" y="157209"/>
                </a:cubicBezTo>
                <a:cubicBezTo>
                  <a:pt x="117162" y="157096"/>
                  <a:pt x="115956" y="156734"/>
                  <a:pt x="114583" y="155273"/>
                </a:cubicBezTo>
                <a:cubicBezTo>
                  <a:pt x="113234" y="153837"/>
                  <a:pt x="111733" y="153367"/>
                  <a:pt x="107121" y="152934"/>
                </a:cubicBezTo>
                <a:cubicBezTo>
                  <a:pt x="102673" y="152517"/>
                  <a:pt x="100841" y="151968"/>
                  <a:pt x="99144" y="150540"/>
                </a:cubicBezTo>
                <a:cubicBezTo>
                  <a:pt x="97552" y="149200"/>
                  <a:pt x="95254" y="148441"/>
                  <a:pt x="90843" y="147798"/>
                </a:cubicBezTo>
                <a:cubicBezTo>
                  <a:pt x="87244" y="147273"/>
                  <a:pt x="83840" y="146276"/>
                  <a:pt x="82540" y="145365"/>
                </a:cubicBezTo>
                <a:cubicBezTo>
                  <a:pt x="80977" y="144270"/>
                  <a:pt x="78462" y="143676"/>
                  <a:pt x="73874" y="143319"/>
                </a:cubicBezTo>
                <a:cubicBezTo>
                  <a:pt x="68568" y="142907"/>
                  <a:pt x="67063" y="142490"/>
                  <a:pt x="65470" y="140994"/>
                </a:cubicBezTo>
                <a:cubicBezTo>
                  <a:pt x="63804" y="139429"/>
                  <a:pt x="62429" y="139095"/>
                  <a:pt x="55750" y="138632"/>
                </a:cubicBezTo>
                <a:cubicBezTo>
                  <a:pt x="49127" y="138172"/>
                  <a:pt x="47687" y="137827"/>
                  <a:pt x="46071" y="136309"/>
                </a:cubicBezTo>
                <a:cubicBezTo>
                  <a:pt x="44455" y="134790"/>
                  <a:pt x="43016" y="134445"/>
                  <a:pt x="36378" y="133985"/>
                </a:cubicBezTo>
                <a:cubicBezTo>
                  <a:pt x="29933" y="133538"/>
                  <a:pt x="28156" y="133129"/>
                  <a:pt x="26121" y="131625"/>
                </a:cubicBezTo>
                <a:cubicBezTo>
                  <a:pt x="23969" y="130034"/>
                  <a:pt x="22456" y="129740"/>
                  <a:pt x="14107" y="129292"/>
                </a:cubicBezTo>
                <a:cubicBezTo>
                  <a:pt x="5841" y="128848"/>
                  <a:pt x="4231" y="128541"/>
                  <a:pt x="2157" y="127007"/>
                </a:cubicBezTo>
                <a:lnTo>
                  <a:pt x="0" y="126457"/>
                </a:lnTo>
                <a:lnTo>
                  <a:pt x="0" y="83306"/>
                </a:lnTo>
                <a:lnTo>
                  <a:pt x="6867" y="84736"/>
                </a:lnTo>
                <a:cubicBezTo>
                  <a:pt x="10080" y="86867"/>
                  <a:pt x="10833" y="87020"/>
                  <a:pt x="19255" y="87248"/>
                </a:cubicBezTo>
                <a:cubicBezTo>
                  <a:pt x="27600" y="87473"/>
                  <a:pt x="28406" y="87633"/>
                  <a:pt x="30878" y="89553"/>
                </a:cubicBezTo>
                <a:cubicBezTo>
                  <a:pt x="33157" y="91323"/>
                  <a:pt x="34635" y="91709"/>
                  <a:pt x="41302" y="92272"/>
                </a:cubicBezTo>
                <a:cubicBezTo>
                  <a:pt x="46666" y="92726"/>
                  <a:pt x="49797" y="93382"/>
                  <a:pt x="51421" y="94394"/>
                </a:cubicBezTo>
                <a:cubicBezTo>
                  <a:pt x="52926" y="95331"/>
                  <a:pt x="56615" y="96189"/>
                  <a:pt x="61669" y="96777"/>
                </a:cubicBezTo>
                <a:cubicBezTo>
                  <a:pt x="67939" y="97506"/>
                  <a:pt x="69990" y="98061"/>
                  <a:pt x="71630" y="99470"/>
                </a:cubicBezTo>
                <a:cubicBezTo>
                  <a:pt x="73245" y="100857"/>
                  <a:pt x="75055" y="101363"/>
                  <a:pt x="79937" y="101788"/>
                </a:cubicBezTo>
                <a:cubicBezTo>
                  <a:pt x="84859" y="102218"/>
                  <a:pt x="86712" y="102740"/>
                  <a:pt x="88704" y="104259"/>
                </a:cubicBezTo>
                <a:cubicBezTo>
                  <a:pt x="90846" y="105893"/>
                  <a:pt x="92091" y="106193"/>
                  <a:pt x="96891" y="106229"/>
                </a:cubicBezTo>
                <a:cubicBezTo>
                  <a:pt x="101794" y="106266"/>
                  <a:pt x="102825" y="106525"/>
                  <a:pt x="104605" y="108173"/>
                </a:cubicBezTo>
                <a:cubicBezTo>
                  <a:pt x="105735" y="109219"/>
                  <a:pt x="107826" y="110211"/>
                  <a:pt x="109251" y="110378"/>
                </a:cubicBezTo>
                <a:cubicBezTo>
                  <a:pt x="116857" y="111271"/>
                  <a:pt x="118085" y="111622"/>
                  <a:pt x="119989" y="113446"/>
                </a:cubicBezTo>
                <a:cubicBezTo>
                  <a:pt x="121709" y="115094"/>
                  <a:pt x="122803" y="115411"/>
                  <a:pt x="127000" y="115481"/>
                </a:cubicBezTo>
                <a:cubicBezTo>
                  <a:pt x="131386" y="115554"/>
                  <a:pt x="132260" y="115833"/>
                  <a:pt x="134407" y="117853"/>
                </a:cubicBezTo>
                <a:cubicBezTo>
                  <a:pt x="136520" y="119841"/>
                  <a:pt x="137438" y="120146"/>
                  <a:pt x="141375" y="120172"/>
                </a:cubicBezTo>
                <a:cubicBezTo>
                  <a:pt x="145305" y="120198"/>
                  <a:pt x="146231" y="120505"/>
                  <a:pt x="148322" y="122474"/>
                </a:cubicBezTo>
                <a:cubicBezTo>
                  <a:pt x="150351" y="124386"/>
                  <a:pt x="151395" y="124755"/>
                  <a:pt x="154903" y="124799"/>
                </a:cubicBezTo>
                <a:cubicBezTo>
                  <a:pt x="158449" y="124844"/>
                  <a:pt x="159447" y="125206"/>
                  <a:pt x="161585" y="127219"/>
                </a:cubicBezTo>
                <a:cubicBezTo>
                  <a:pt x="163587" y="129104"/>
                  <a:pt x="165057" y="129698"/>
                  <a:pt x="168819" y="130142"/>
                </a:cubicBezTo>
                <a:cubicBezTo>
                  <a:pt x="172366" y="130560"/>
                  <a:pt x="174061" y="131198"/>
                  <a:pt x="175639" y="132710"/>
                </a:cubicBezTo>
                <a:cubicBezTo>
                  <a:pt x="177205" y="134210"/>
                  <a:pt x="178549" y="134721"/>
                  <a:pt x="180927" y="134721"/>
                </a:cubicBezTo>
                <a:cubicBezTo>
                  <a:pt x="183251" y="134721"/>
                  <a:pt x="184781" y="135281"/>
                  <a:pt x="186567" y="136784"/>
                </a:cubicBezTo>
                <a:cubicBezTo>
                  <a:pt x="188092" y="138066"/>
                  <a:pt x="190501" y="139080"/>
                  <a:pt x="192943" y="139466"/>
                </a:cubicBezTo>
                <a:cubicBezTo>
                  <a:pt x="195482" y="139868"/>
                  <a:pt x="197592" y="140780"/>
                  <a:pt x="198917" y="142050"/>
                </a:cubicBezTo>
                <a:cubicBezTo>
                  <a:pt x="200348" y="143420"/>
                  <a:pt x="201822" y="144012"/>
                  <a:pt x="203801" y="144012"/>
                </a:cubicBezTo>
                <a:cubicBezTo>
                  <a:pt x="205649" y="144012"/>
                  <a:pt x="207384" y="144646"/>
                  <a:pt x="208791" y="145834"/>
                </a:cubicBezTo>
                <a:cubicBezTo>
                  <a:pt x="209977" y="146836"/>
                  <a:pt x="212641" y="148028"/>
                  <a:pt x="214711" y="148482"/>
                </a:cubicBezTo>
                <a:cubicBezTo>
                  <a:pt x="216781" y="148936"/>
                  <a:pt x="219220" y="149997"/>
                  <a:pt x="220131" y="150839"/>
                </a:cubicBezTo>
                <a:cubicBezTo>
                  <a:pt x="221042" y="151681"/>
                  <a:pt x="223354" y="152616"/>
                  <a:pt x="225271" y="152916"/>
                </a:cubicBezTo>
                <a:cubicBezTo>
                  <a:pt x="227565" y="153276"/>
                  <a:pt x="229585" y="154251"/>
                  <a:pt x="231185" y="155768"/>
                </a:cubicBezTo>
                <a:cubicBezTo>
                  <a:pt x="232771" y="157273"/>
                  <a:pt x="234729" y="158223"/>
                  <a:pt x="236825" y="158504"/>
                </a:cubicBezTo>
                <a:cubicBezTo>
                  <a:pt x="238932" y="158787"/>
                  <a:pt x="240533" y="159567"/>
                  <a:pt x="241482" y="160774"/>
                </a:cubicBezTo>
                <a:cubicBezTo>
                  <a:pt x="242409" y="161952"/>
                  <a:pt x="244214" y="162854"/>
                  <a:pt x="246503" y="163281"/>
                </a:cubicBezTo>
                <a:cubicBezTo>
                  <a:pt x="248763" y="163703"/>
                  <a:pt x="250769" y="164696"/>
                  <a:pt x="251961" y="165982"/>
                </a:cubicBezTo>
                <a:cubicBezTo>
                  <a:pt x="253160" y="167275"/>
                  <a:pt x="254661" y="168015"/>
                  <a:pt x="256089" y="168015"/>
                </a:cubicBezTo>
                <a:cubicBezTo>
                  <a:pt x="257527" y="168015"/>
                  <a:pt x="259208" y="168849"/>
                  <a:pt x="260765" y="170337"/>
                </a:cubicBezTo>
                <a:cubicBezTo>
                  <a:pt x="262306" y="171810"/>
                  <a:pt x="264006" y="172660"/>
                  <a:pt x="265410" y="172660"/>
                </a:cubicBezTo>
                <a:cubicBezTo>
                  <a:pt x="266815" y="172660"/>
                  <a:pt x="268514" y="173510"/>
                  <a:pt x="270056" y="174983"/>
                </a:cubicBezTo>
                <a:cubicBezTo>
                  <a:pt x="271642" y="176498"/>
                  <a:pt x="273287" y="177306"/>
                  <a:pt x="274790" y="177306"/>
                </a:cubicBezTo>
                <a:cubicBezTo>
                  <a:pt x="276305" y="177306"/>
                  <a:pt x="277906" y="178101"/>
                  <a:pt x="279469" y="179628"/>
                </a:cubicBezTo>
                <a:cubicBezTo>
                  <a:pt x="280776" y="180906"/>
                  <a:pt x="282503" y="181951"/>
                  <a:pt x="283308" y="181951"/>
                </a:cubicBezTo>
                <a:cubicBezTo>
                  <a:pt x="284112" y="181951"/>
                  <a:pt x="285816" y="182831"/>
                  <a:pt x="287094" y="183907"/>
                </a:cubicBezTo>
                <a:cubicBezTo>
                  <a:pt x="288373" y="184983"/>
                  <a:pt x="290403" y="186085"/>
                  <a:pt x="291606" y="186357"/>
                </a:cubicBezTo>
                <a:cubicBezTo>
                  <a:pt x="292809" y="186628"/>
                  <a:pt x="294734" y="187839"/>
                  <a:pt x="295885" y="189047"/>
                </a:cubicBezTo>
                <a:cubicBezTo>
                  <a:pt x="297099" y="190321"/>
                  <a:pt x="298794" y="191242"/>
                  <a:pt x="299923" y="191242"/>
                </a:cubicBezTo>
                <a:cubicBezTo>
                  <a:pt x="301041" y="191242"/>
                  <a:pt x="302880" y="192231"/>
                  <a:pt x="304245" y="193565"/>
                </a:cubicBezTo>
                <a:cubicBezTo>
                  <a:pt x="305636" y="194924"/>
                  <a:pt x="307445" y="195888"/>
                  <a:pt x="308607" y="195888"/>
                </a:cubicBezTo>
                <a:cubicBezTo>
                  <a:pt x="309806" y="195888"/>
                  <a:pt x="311435" y="196790"/>
                  <a:pt x="312721" y="198166"/>
                </a:cubicBezTo>
                <a:cubicBezTo>
                  <a:pt x="313891" y="199419"/>
                  <a:pt x="315686" y="200517"/>
                  <a:pt x="316709" y="200606"/>
                </a:cubicBezTo>
                <a:cubicBezTo>
                  <a:pt x="317732" y="200694"/>
                  <a:pt x="319888" y="201933"/>
                  <a:pt x="321500" y="203360"/>
                </a:cubicBezTo>
                <a:cubicBezTo>
                  <a:pt x="323111" y="204786"/>
                  <a:pt x="325052" y="205953"/>
                  <a:pt x="325812" y="205953"/>
                </a:cubicBezTo>
                <a:cubicBezTo>
                  <a:pt x="326572" y="205953"/>
                  <a:pt x="327921" y="206789"/>
                  <a:pt x="328809" y="207812"/>
                </a:cubicBezTo>
                <a:cubicBezTo>
                  <a:pt x="329698" y="208834"/>
                  <a:pt x="331462" y="209897"/>
                  <a:pt x="332729" y="210176"/>
                </a:cubicBezTo>
                <a:cubicBezTo>
                  <a:pt x="333997" y="210454"/>
                  <a:pt x="335948" y="211708"/>
                  <a:pt x="337066" y="212963"/>
                </a:cubicBezTo>
                <a:cubicBezTo>
                  <a:pt x="338184" y="214218"/>
                  <a:pt x="339793" y="215244"/>
                  <a:pt x="340641" y="215244"/>
                </a:cubicBezTo>
                <a:cubicBezTo>
                  <a:pt x="341490" y="215244"/>
                  <a:pt x="342866" y="215927"/>
                  <a:pt x="343700" y="216761"/>
                </a:cubicBezTo>
                <a:cubicBezTo>
                  <a:pt x="344534" y="217595"/>
                  <a:pt x="346364" y="218785"/>
                  <a:pt x="347765" y="219406"/>
                </a:cubicBezTo>
                <a:cubicBezTo>
                  <a:pt x="349167" y="220027"/>
                  <a:pt x="350926" y="221435"/>
                  <a:pt x="351675" y="222535"/>
                </a:cubicBezTo>
                <a:cubicBezTo>
                  <a:pt x="352486" y="223727"/>
                  <a:pt x="353768" y="224536"/>
                  <a:pt x="354846" y="224536"/>
                </a:cubicBezTo>
                <a:cubicBezTo>
                  <a:pt x="355841" y="224536"/>
                  <a:pt x="357144" y="225095"/>
                  <a:pt x="357743" y="225779"/>
                </a:cubicBezTo>
                <a:cubicBezTo>
                  <a:pt x="358341" y="226463"/>
                  <a:pt x="360268" y="227842"/>
                  <a:pt x="362026" y="228843"/>
                </a:cubicBezTo>
                <a:cubicBezTo>
                  <a:pt x="363783" y="229844"/>
                  <a:pt x="365420" y="231183"/>
                  <a:pt x="365663" y="231817"/>
                </a:cubicBezTo>
                <a:cubicBezTo>
                  <a:pt x="365907" y="232452"/>
                  <a:pt x="367482" y="233342"/>
                  <a:pt x="369164" y="233794"/>
                </a:cubicBezTo>
                <a:cubicBezTo>
                  <a:pt x="370845" y="234247"/>
                  <a:pt x="372413" y="235118"/>
                  <a:pt x="372648" y="235730"/>
                </a:cubicBezTo>
                <a:cubicBezTo>
                  <a:pt x="372883" y="236342"/>
                  <a:pt x="374221" y="237435"/>
                  <a:pt x="375621" y="238159"/>
                </a:cubicBezTo>
                <a:cubicBezTo>
                  <a:pt x="377022" y="238884"/>
                  <a:pt x="379096" y="240470"/>
                  <a:pt x="380230" y="241684"/>
                </a:cubicBezTo>
                <a:cubicBezTo>
                  <a:pt x="381364" y="242898"/>
                  <a:pt x="382789" y="243892"/>
                  <a:pt x="383395" y="243892"/>
                </a:cubicBezTo>
                <a:cubicBezTo>
                  <a:pt x="384002" y="243892"/>
                  <a:pt x="385317" y="244763"/>
                  <a:pt x="386317" y="245828"/>
                </a:cubicBezTo>
                <a:cubicBezTo>
                  <a:pt x="387317" y="246892"/>
                  <a:pt x="388609" y="247763"/>
                  <a:pt x="389187" y="247763"/>
                </a:cubicBezTo>
                <a:cubicBezTo>
                  <a:pt x="389766" y="247763"/>
                  <a:pt x="391459" y="248983"/>
                  <a:pt x="392949" y="250473"/>
                </a:cubicBezTo>
                <a:cubicBezTo>
                  <a:pt x="394440" y="251964"/>
                  <a:pt x="396162" y="253183"/>
                  <a:pt x="396777" y="253183"/>
                </a:cubicBezTo>
                <a:cubicBezTo>
                  <a:pt x="397392" y="253183"/>
                  <a:pt x="398451" y="254032"/>
                  <a:pt x="399131" y="255070"/>
                </a:cubicBezTo>
                <a:cubicBezTo>
                  <a:pt x="399811" y="256107"/>
                  <a:pt x="401390" y="257181"/>
                  <a:pt x="402639" y="257455"/>
                </a:cubicBezTo>
                <a:cubicBezTo>
                  <a:pt x="403889" y="257730"/>
                  <a:pt x="405268" y="258619"/>
                  <a:pt x="405703" y="259432"/>
                </a:cubicBezTo>
                <a:cubicBezTo>
                  <a:pt x="406138" y="260245"/>
                  <a:pt x="407602" y="261483"/>
                  <a:pt x="408958" y="262184"/>
                </a:cubicBezTo>
                <a:cubicBezTo>
                  <a:pt x="410314" y="262885"/>
                  <a:pt x="412071" y="264282"/>
                  <a:pt x="412863" y="265289"/>
                </a:cubicBezTo>
                <a:cubicBezTo>
                  <a:pt x="413655" y="266296"/>
                  <a:pt x="414776" y="267120"/>
                  <a:pt x="415355" y="267120"/>
                </a:cubicBezTo>
                <a:cubicBezTo>
                  <a:pt x="415934" y="267120"/>
                  <a:pt x="417152" y="268165"/>
                  <a:pt x="418061" y="269443"/>
                </a:cubicBezTo>
                <a:cubicBezTo>
                  <a:pt x="418971" y="270720"/>
                  <a:pt x="420348" y="271765"/>
                  <a:pt x="421122" y="271765"/>
                </a:cubicBezTo>
                <a:cubicBezTo>
                  <a:pt x="421896" y="271765"/>
                  <a:pt x="423082" y="272610"/>
                  <a:pt x="423759" y="273642"/>
                </a:cubicBezTo>
                <a:cubicBezTo>
                  <a:pt x="424435" y="274675"/>
                  <a:pt x="425607" y="275580"/>
                  <a:pt x="426364" y="275654"/>
                </a:cubicBezTo>
                <a:cubicBezTo>
                  <a:pt x="427666" y="275781"/>
                  <a:pt x="428536" y="276497"/>
                  <a:pt x="435111" y="282851"/>
                </a:cubicBezTo>
                <a:cubicBezTo>
                  <a:pt x="436610" y="284299"/>
                  <a:pt x="438560" y="285714"/>
                  <a:pt x="439445" y="285995"/>
                </a:cubicBezTo>
                <a:cubicBezTo>
                  <a:pt x="440330" y="286276"/>
                  <a:pt x="441448" y="287370"/>
                  <a:pt x="441929" y="288427"/>
                </a:cubicBezTo>
                <a:cubicBezTo>
                  <a:pt x="442411" y="289483"/>
                  <a:pt x="443375" y="290348"/>
                  <a:pt x="444072" y="290348"/>
                </a:cubicBezTo>
                <a:cubicBezTo>
                  <a:pt x="444769" y="290348"/>
                  <a:pt x="446083" y="291071"/>
                  <a:pt x="446992" y="291955"/>
                </a:cubicBezTo>
                <a:cubicBezTo>
                  <a:pt x="447901" y="292839"/>
                  <a:pt x="450524" y="295128"/>
                  <a:pt x="452821" y="297043"/>
                </a:cubicBezTo>
                <a:cubicBezTo>
                  <a:pt x="456183" y="299846"/>
                  <a:pt x="457382" y="300428"/>
                  <a:pt x="458967" y="300030"/>
                </a:cubicBezTo>
                <a:cubicBezTo>
                  <a:pt x="460051" y="299758"/>
                  <a:pt x="461209" y="298775"/>
                  <a:pt x="461541" y="297845"/>
                </a:cubicBezTo>
                <a:cubicBezTo>
                  <a:pt x="462212" y="295968"/>
                  <a:pt x="462459" y="295767"/>
                  <a:pt x="464111" y="295767"/>
                </a:cubicBezTo>
                <a:cubicBezTo>
                  <a:pt x="464739" y="295767"/>
                  <a:pt x="466363" y="294548"/>
                  <a:pt x="467720" y="293057"/>
                </a:cubicBezTo>
                <a:cubicBezTo>
                  <a:pt x="469076" y="291567"/>
                  <a:pt x="470587" y="290348"/>
                  <a:pt x="471078" y="290348"/>
                </a:cubicBezTo>
                <a:cubicBezTo>
                  <a:pt x="471568" y="290348"/>
                  <a:pt x="472971" y="289302"/>
                  <a:pt x="474195" y="288025"/>
                </a:cubicBezTo>
                <a:cubicBezTo>
                  <a:pt x="475419" y="286747"/>
                  <a:pt x="476853" y="285702"/>
                  <a:pt x="477381" y="285702"/>
                </a:cubicBezTo>
                <a:cubicBezTo>
                  <a:pt x="477909" y="285702"/>
                  <a:pt x="479015" y="284846"/>
                  <a:pt x="479838" y="283799"/>
                </a:cubicBezTo>
                <a:cubicBezTo>
                  <a:pt x="480662" y="282752"/>
                  <a:pt x="482248" y="281480"/>
                  <a:pt x="483364" y="280971"/>
                </a:cubicBezTo>
                <a:cubicBezTo>
                  <a:pt x="484479" y="280463"/>
                  <a:pt x="485596" y="279403"/>
                  <a:pt x="485846" y="278616"/>
                </a:cubicBezTo>
                <a:cubicBezTo>
                  <a:pt x="486096" y="277829"/>
                  <a:pt x="486604" y="277185"/>
                  <a:pt x="486976" y="277185"/>
                </a:cubicBezTo>
                <a:cubicBezTo>
                  <a:pt x="487347" y="277185"/>
                  <a:pt x="489153" y="275644"/>
                  <a:pt x="490988" y="273760"/>
                </a:cubicBezTo>
                <a:cubicBezTo>
                  <a:pt x="494408" y="270250"/>
                  <a:pt x="498135" y="267613"/>
                  <a:pt x="500924" y="266727"/>
                </a:cubicBezTo>
                <a:cubicBezTo>
                  <a:pt x="501789" y="266453"/>
                  <a:pt x="503029" y="265417"/>
                  <a:pt x="503678" y="264425"/>
                </a:cubicBezTo>
                <a:cubicBezTo>
                  <a:pt x="504328" y="263433"/>
                  <a:pt x="505689" y="262413"/>
                  <a:pt x="506703" y="262159"/>
                </a:cubicBezTo>
                <a:cubicBezTo>
                  <a:pt x="507717" y="261904"/>
                  <a:pt x="508767" y="261000"/>
                  <a:pt x="509037" y="260150"/>
                </a:cubicBezTo>
                <a:cubicBezTo>
                  <a:pt x="509307" y="259299"/>
                  <a:pt x="509832" y="258603"/>
                  <a:pt x="510203" y="258603"/>
                </a:cubicBezTo>
                <a:cubicBezTo>
                  <a:pt x="510575" y="258603"/>
                  <a:pt x="512380" y="257022"/>
                  <a:pt x="514216" y="255089"/>
                </a:cubicBezTo>
                <a:cubicBezTo>
                  <a:pt x="517793" y="251324"/>
                  <a:pt x="522828" y="247763"/>
                  <a:pt x="524576" y="247763"/>
                </a:cubicBezTo>
                <a:cubicBezTo>
                  <a:pt x="525165" y="247763"/>
                  <a:pt x="526221" y="246888"/>
                  <a:pt x="526922" y="245818"/>
                </a:cubicBezTo>
                <a:cubicBezTo>
                  <a:pt x="527623" y="244749"/>
                  <a:pt x="528981" y="243677"/>
                  <a:pt x="529940" y="243436"/>
                </a:cubicBezTo>
                <a:cubicBezTo>
                  <a:pt x="530899" y="243196"/>
                  <a:pt x="532068" y="242154"/>
                  <a:pt x="532538" y="241122"/>
                </a:cubicBezTo>
                <a:cubicBezTo>
                  <a:pt x="533008" y="240091"/>
                  <a:pt x="533892" y="239246"/>
                  <a:pt x="534502" y="239246"/>
                </a:cubicBezTo>
                <a:cubicBezTo>
                  <a:pt x="535112" y="239246"/>
                  <a:pt x="536491" y="238201"/>
                  <a:pt x="537566" y="236924"/>
                </a:cubicBezTo>
                <a:cubicBezTo>
                  <a:pt x="538641" y="235646"/>
                  <a:pt x="539842" y="234601"/>
                  <a:pt x="540236" y="234601"/>
                </a:cubicBezTo>
                <a:cubicBezTo>
                  <a:pt x="540630" y="234601"/>
                  <a:pt x="542220" y="233405"/>
                  <a:pt x="543770" y="231943"/>
                </a:cubicBezTo>
                <a:cubicBezTo>
                  <a:pt x="545320" y="230482"/>
                  <a:pt x="547254" y="229074"/>
                  <a:pt x="548067" y="228816"/>
                </a:cubicBezTo>
                <a:cubicBezTo>
                  <a:pt x="548881" y="228558"/>
                  <a:pt x="550109" y="227489"/>
                  <a:pt x="550795" y="226441"/>
                </a:cubicBezTo>
                <a:cubicBezTo>
                  <a:pt x="551482" y="225393"/>
                  <a:pt x="552501" y="224536"/>
                  <a:pt x="553060" y="224536"/>
                </a:cubicBezTo>
                <a:cubicBezTo>
                  <a:pt x="553618" y="224536"/>
                  <a:pt x="554837" y="223403"/>
                  <a:pt x="555768" y="222019"/>
                </a:cubicBezTo>
                <a:cubicBezTo>
                  <a:pt x="556700" y="220635"/>
                  <a:pt x="558587" y="218573"/>
                  <a:pt x="559961" y="217436"/>
                </a:cubicBezTo>
                <a:cubicBezTo>
                  <a:pt x="561336" y="216299"/>
                  <a:pt x="563854" y="214171"/>
                  <a:pt x="565558" y="212708"/>
                </a:cubicBezTo>
                <a:cubicBezTo>
                  <a:pt x="567261" y="211245"/>
                  <a:pt x="569526" y="209594"/>
                  <a:pt x="570591" y="209039"/>
                </a:cubicBezTo>
                <a:cubicBezTo>
                  <a:pt x="571655" y="208484"/>
                  <a:pt x="573156" y="207563"/>
                  <a:pt x="573925" y="206992"/>
                </a:cubicBezTo>
                <a:cubicBezTo>
                  <a:pt x="574694" y="206421"/>
                  <a:pt x="575816" y="205953"/>
                  <a:pt x="576418" y="205953"/>
                </a:cubicBezTo>
                <a:cubicBezTo>
                  <a:pt x="577020" y="205953"/>
                  <a:pt x="578285" y="204908"/>
                  <a:pt x="579230" y="203631"/>
                </a:cubicBezTo>
                <a:cubicBezTo>
                  <a:pt x="580174" y="202353"/>
                  <a:pt x="581313" y="201308"/>
                  <a:pt x="581761" y="201308"/>
                </a:cubicBezTo>
                <a:cubicBezTo>
                  <a:pt x="582208" y="201308"/>
                  <a:pt x="583275" y="200273"/>
                  <a:pt x="584132" y="199009"/>
                </a:cubicBezTo>
                <a:cubicBezTo>
                  <a:pt x="586689" y="195233"/>
                  <a:pt x="598096" y="186597"/>
                  <a:pt x="600527" y="186597"/>
                </a:cubicBezTo>
                <a:cubicBezTo>
                  <a:pt x="600906" y="186597"/>
                  <a:pt x="601980" y="185464"/>
                  <a:pt x="602915" y="184080"/>
                </a:cubicBezTo>
                <a:cubicBezTo>
                  <a:pt x="603849" y="182696"/>
                  <a:pt x="605756" y="180602"/>
                  <a:pt x="607152" y="179426"/>
                </a:cubicBezTo>
                <a:cubicBezTo>
                  <a:pt x="615704" y="172224"/>
                  <a:pt x="627826" y="163369"/>
                  <a:pt x="629135" y="163369"/>
                </a:cubicBezTo>
                <a:cubicBezTo>
                  <a:pt x="629480" y="163369"/>
                  <a:pt x="630473" y="162323"/>
                  <a:pt x="631341" y="161044"/>
                </a:cubicBezTo>
                <a:cubicBezTo>
                  <a:pt x="632882" y="158771"/>
                  <a:pt x="640109" y="153304"/>
                  <a:pt x="641570" y="153304"/>
                </a:cubicBezTo>
                <a:cubicBezTo>
                  <a:pt x="641975" y="153304"/>
                  <a:pt x="643308" y="152258"/>
                  <a:pt x="644532" y="150981"/>
                </a:cubicBezTo>
                <a:cubicBezTo>
                  <a:pt x="645756" y="149703"/>
                  <a:pt x="647137" y="148658"/>
                  <a:pt x="647602" y="148658"/>
                </a:cubicBezTo>
                <a:cubicBezTo>
                  <a:pt x="648066" y="148658"/>
                  <a:pt x="649210" y="147526"/>
                  <a:pt x="650144" y="146142"/>
                </a:cubicBezTo>
                <a:cubicBezTo>
                  <a:pt x="652640" y="142444"/>
                  <a:pt x="658680" y="137628"/>
                  <a:pt x="664772" y="134478"/>
                </a:cubicBezTo>
                <a:cubicBezTo>
                  <a:pt x="666099" y="133792"/>
                  <a:pt x="667397" y="132678"/>
                  <a:pt x="667656" y="132003"/>
                </a:cubicBezTo>
                <a:cubicBezTo>
                  <a:pt x="667915" y="131329"/>
                  <a:pt x="669154" y="130419"/>
                  <a:pt x="670409" y="129981"/>
                </a:cubicBezTo>
                <a:cubicBezTo>
                  <a:pt x="671664" y="129544"/>
                  <a:pt x="673244" y="128341"/>
                  <a:pt x="673921" y="127308"/>
                </a:cubicBezTo>
                <a:cubicBezTo>
                  <a:pt x="674597" y="126275"/>
                  <a:pt x="675588" y="125430"/>
                  <a:pt x="676122" y="125430"/>
                </a:cubicBezTo>
                <a:cubicBezTo>
                  <a:pt x="676656" y="125430"/>
                  <a:pt x="677858" y="124298"/>
                  <a:pt x="678792" y="122914"/>
                </a:cubicBezTo>
                <a:cubicBezTo>
                  <a:pt x="679726" y="121530"/>
                  <a:pt x="681633" y="119445"/>
                  <a:pt x="683029" y="118281"/>
                </a:cubicBezTo>
                <a:cubicBezTo>
                  <a:pt x="684425" y="117117"/>
                  <a:pt x="686962" y="114985"/>
                  <a:pt x="688665" y="113545"/>
                </a:cubicBezTo>
                <a:cubicBezTo>
                  <a:pt x="690368" y="112104"/>
                  <a:pt x="692689" y="110865"/>
                  <a:pt x="693822" y="110792"/>
                </a:cubicBezTo>
                <a:cubicBezTo>
                  <a:pt x="695056" y="110712"/>
                  <a:pt x="696382" y="109895"/>
                  <a:pt x="697130" y="108754"/>
                </a:cubicBezTo>
                <a:cubicBezTo>
                  <a:pt x="697817" y="107706"/>
                  <a:pt x="698870" y="106848"/>
                  <a:pt x="699470" y="106848"/>
                </a:cubicBezTo>
                <a:cubicBezTo>
                  <a:pt x="700070" y="106848"/>
                  <a:pt x="701305" y="105803"/>
                  <a:pt x="702215" y="104525"/>
                </a:cubicBezTo>
                <a:cubicBezTo>
                  <a:pt x="703124" y="103248"/>
                  <a:pt x="704359" y="102202"/>
                  <a:pt x="704959" y="102202"/>
                </a:cubicBezTo>
                <a:cubicBezTo>
                  <a:pt x="705559" y="102202"/>
                  <a:pt x="706609" y="101349"/>
                  <a:pt x="707293" y="100306"/>
                </a:cubicBezTo>
                <a:cubicBezTo>
                  <a:pt x="708851" y="97928"/>
                  <a:pt x="711867" y="95020"/>
                  <a:pt x="715377" y="92513"/>
                </a:cubicBezTo>
                <a:cubicBezTo>
                  <a:pt x="716867" y="91448"/>
                  <a:pt x="719055" y="89795"/>
                  <a:pt x="720239" y="88841"/>
                </a:cubicBezTo>
                <a:cubicBezTo>
                  <a:pt x="721423" y="87886"/>
                  <a:pt x="723824" y="86196"/>
                  <a:pt x="725576" y="85086"/>
                </a:cubicBezTo>
                <a:cubicBezTo>
                  <a:pt x="727328" y="83976"/>
                  <a:pt x="729669" y="81968"/>
                  <a:pt x="730779" y="80625"/>
                </a:cubicBezTo>
                <a:cubicBezTo>
                  <a:pt x="733015" y="77920"/>
                  <a:pt x="740421" y="72781"/>
                  <a:pt x="742084" y="72781"/>
                </a:cubicBezTo>
                <a:cubicBezTo>
                  <a:pt x="742668" y="72781"/>
                  <a:pt x="743361" y="72102"/>
                  <a:pt x="743625" y="71272"/>
                </a:cubicBezTo>
                <a:cubicBezTo>
                  <a:pt x="743888" y="70442"/>
                  <a:pt x="744696" y="69358"/>
                  <a:pt x="745419" y="68862"/>
                </a:cubicBezTo>
                <a:cubicBezTo>
                  <a:pt x="746142" y="68367"/>
                  <a:pt x="747606" y="67131"/>
                  <a:pt x="748670" y="66115"/>
                </a:cubicBezTo>
                <a:cubicBezTo>
                  <a:pt x="752697" y="62272"/>
                  <a:pt x="756339" y="59142"/>
                  <a:pt x="759831" y="56521"/>
                </a:cubicBezTo>
                <a:cubicBezTo>
                  <a:pt x="761817" y="55031"/>
                  <a:pt x="764909" y="52688"/>
                  <a:pt x="766702" y="51316"/>
                </a:cubicBezTo>
                <a:cubicBezTo>
                  <a:pt x="768495" y="49943"/>
                  <a:pt x="771219" y="48064"/>
                  <a:pt x="772755" y="47140"/>
                </a:cubicBezTo>
                <a:cubicBezTo>
                  <a:pt x="774291" y="46216"/>
                  <a:pt x="776622" y="44203"/>
                  <a:pt x="777935" y="42667"/>
                </a:cubicBezTo>
                <a:cubicBezTo>
                  <a:pt x="781479" y="38521"/>
                  <a:pt x="791789" y="30971"/>
                  <a:pt x="793907" y="30971"/>
                </a:cubicBezTo>
                <a:cubicBezTo>
                  <a:pt x="794387" y="30971"/>
                  <a:pt x="795533" y="29838"/>
                  <a:pt x="796451" y="28454"/>
                </a:cubicBezTo>
                <a:cubicBezTo>
                  <a:pt x="798271" y="25714"/>
                  <a:pt x="801787" y="22585"/>
                  <a:pt x="805841" y="20100"/>
                </a:cubicBezTo>
                <a:cubicBezTo>
                  <a:pt x="812840" y="15808"/>
                  <a:pt x="814482" y="14628"/>
                  <a:pt x="814482" y="13887"/>
                </a:cubicBezTo>
                <a:cubicBezTo>
                  <a:pt x="814482" y="13444"/>
                  <a:pt x="815504" y="12726"/>
                  <a:pt x="816754" y="12290"/>
                </a:cubicBezTo>
                <a:cubicBezTo>
                  <a:pt x="818003" y="11855"/>
                  <a:pt x="819579" y="10653"/>
                  <a:pt x="820256" y="9621"/>
                </a:cubicBezTo>
                <a:cubicBezTo>
                  <a:pt x="820932" y="8588"/>
                  <a:pt x="821977" y="7743"/>
                  <a:pt x="822577" y="7743"/>
                </a:cubicBezTo>
                <a:cubicBezTo>
                  <a:pt x="823177" y="7743"/>
                  <a:pt x="824412" y="6698"/>
                  <a:pt x="825322" y="5420"/>
                </a:cubicBezTo>
                <a:cubicBezTo>
                  <a:pt x="826231" y="4143"/>
                  <a:pt x="827472" y="3097"/>
                  <a:pt x="828078" y="3097"/>
                </a:cubicBezTo>
                <a:cubicBezTo>
                  <a:pt x="828684" y="3097"/>
                  <a:pt x="829615" y="2400"/>
                  <a:pt x="830147" y="1549"/>
                </a:cubicBezTo>
                <a:cubicBezTo>
                  <a:pt x="831057" y="92"/>
                  <a:pt x="831953" y="0"/>
                  <a:pt x="84525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35419" y="25711"/>
            <a:ext cx="4511040" cy="3463891"/>
          </a:xfrm>
          <a:custGeom>
            <a:avLst/>
            <a:gdLst>
              <a:gd name="connsiteX0" fmla="*/ 7152144 w 8897720"/>
              <a:gd name="connsiteY0" fmla="*/ 6755812 h 6832289"/>
              <a:gd name="connsiteX1" fmla="*/ 7174540 w 8897720"/>
              <a:gd name="connsiteY1" fmla="*/ 6791994 h 6832289"/>
              <a:gd name="connsiteX2" fmla="*/ 7158664 w 8897720"/>
              <a:gd name="connsiteY2" fmla="*/ 6832289 h 6832289"/>
              <a:gd name="connsiteX3" fmla="*/ 7132420 w 8897720"/>
              <a:gd name="connsiteY3" fmla="*/ 6802656 h 6832289"/>
              <a:gd name="connsiteX4" fmla="*/ 7141152 w 8897720"/>
              <a:gd name="connsiteY4" fmla="*/ 6764291 h 6832289"/>
              <a:gd name="connsiteX5" fmla="*/ 7152144 w 8897720"/>
              <a:gd name="connsiteY5" fmla="*/ 6755812 h 6832289"/>
              <a:gd name="connsiteX6" fmla="*/ 7161558 w 8897720"/>
              <a:gd name="connsiteY6" fmla="*/ 6659179 h 6832289"/>
              <a:gd name="connsiteX7" fmla="*/ 7173386 w 8897720"/>
              <a:gd name="connsiteY7" fmla="*/ 6664976 h 6832289"/>
              <a:gd name="connsiteX8" fmla="*/ 7176870 w 8897720"/>
              <a:gd name="connsiteY8" fmla="*/ 6692589 h 6832289"/>
              <a:gd name="connsiteX9" fmla="*/ 7154954 w 8897720"/>
              <a:gd name="connsiteY9" fmla="*/ 6694802 h 6832289"/>
              <a:gd name="connsiteX10" fmla="*/ 7151470 w 8897720"/>
              <a:gd name="connsiteY10" fmla="*/ 6667189 h 6832289"/>
              <a:gd name="connsiteX11" fmla="*/ 7161558 w 8897720"/>
              <a:gd name="connsiteY11" fmla="*/ 6659179 h 6832289"/>
              <a:gd name="connsiteX12" fmla="*/ 7204098 w 8897720"/>
              <a:gd name="connsiteY12" fmla="*/ 6475790 h 6832289"/>
              <a:gd name="connsiteX13" fmla="*/ 7218700 w 8897720"/>
              <a:gd name="connsiteY13" fmla="*/ 6504378 h 6832289"/>
              <a:gd name="connsiteX14" fmla="*/ 7177184 w 8897720"/>
              <a:gd name="connsiteY14" fmla="*/ 6603689 h 6832289"/>
              <a:gd name="connsiteX15" fmla="*/ 7176688 w 8897720"/>
              <a:gd name="connsiteY15" fmla="*/ 6519613 h 6832289"/>
              <a:gd name="connsiteX16" fmla="*/ 7204098 w 8897720"/>
              <a:gd name="connsiteY16" fmla="*/ 6475790 h 6832289"/>
              <a:gd name="connsiteX17" fmla="*/ 7240372 w 8897720"/>
              <a:gd name="connsiteY17" fmla="*/ 6387789 h 6832289"/>
              <a:gd name="connsiteX18" fmla="*/ 7259420 w 8897720"/>
              <a:gd name="connsiteY18" fmla="*/ 6406839 h 6832289"/>
              <a:gd name="connsiteX19" fmla="*/ 7240372 w 8897720"/>
              <a:gd name="connsiteY19" fmla="*/ 6425889 h 6832289"/>
              <a:gd name="connsiteX20" fmla="*/ 7221320 w 8897720"/>
              <a:gd name="connsiteY20" fmla="*/ 6406839 h 6832289"/>
              <a:gd name="connsiteX21" fmla="*/ 7240372 w 8897720"/>
              <a:gd name="connsiteY21" fmla="*/ 6387789 h 6832289"/>
              <a:gd name="connsiteX22" fmla="*/ 7337750 w 8897720"/>
              <a:gd name="connsiteY22" fmla="*/ 6222868 h 6832289"/>
              <a:gd name="connsiteX23" fmla="*/ 7352008 w 8897720"/>
              <a:gd name="connsiteY23" fmla="*/ 6230611 h 6832289"/>
              <a:gd name="connsiteX24" fmla="*/ 7296596 w 8897720"/>
              <a:gd name="connsiteY24" fmla="*/ 6343911 h 6832289"/>
              <a:gd name="connsiteX25" fmla="*/ 7269580 w 8897720"/>
              <a:gd name="connsiteY25" fmla="*/ 6339528 h 6832289"/>
              <a:gd name="connsiteX26" fmla="*/ 7285724 w 8897720"/>
              <a:gd name="connsiteY26" fmla="*/ 6274595 h 6832289"/>
              <a:gd name="connsiteX27" fmla="*/ 7337750 w 8897720"/>
              <a:gd name="connsiteY27" fmla="*/ 6222868 h 6832289"/>
              <a:gd name="connsiteX28" fmla="*/ 7396518 w 8897720"/>
              <a:gd name="connsiteY28" fmla="*/ 6147210 h 6832289"/>
              <a:gd name="connsiteX29" fmla="*/ 7411820 w 8897720"/>
              <a:gd name="connsiteY29" fmla="*/ 6165539 h 6832289"/>
              <a:gd name="connsiteX30" fmla="*/ 7393520 w 8897720"/>
              <a:gd name="connsiteY30" fmla="*/ 6184589 h 6832289"/>
              <a:gd name="connsiteX31" fmla="*/ 7369832 w 8897720"/>
              <a:gd name="connsiteY31" fmla="*/ 6154610 h 6832289"/>
              <a:gd name="connsiteX32" fmla="*/ 7396518 w 8897720"/>
              <a:gd name="connsiteY32" fmla="*/ 6147210 h 6832289"/>
              <a:gd name="connsiteX33" fmla="*/ 7509848 w 8897720"/>
              <a:gd name="connsiteY33" fmla="*/ 5993829 h 6832289"/>
              <a:gd name="connsiteX34" fmla="*/ 7519950 w 8897720"/>
              <a:gd name="connsiteY34" fmla="*/ 5994334 h 6832289"/>
              <a:gd name="connsiteX35" fmla="*/ 7519370 w 8897720"/>
              <a:gd name="connsiteY35" fmla="*/ 6009964 h 6832289"/>
              <a:gd name="connsiteX36" fmla="*/ 7444180 w 8897720"/>
              <a:gd name="connsiteY36" fmla="*/ 6108389 h 6832289"/>
              <a:gd name="connsiteX37" fmla="*/ 7456918 w 8897720"/>
              <a:gd name="connsiteY37" fmla="*/ 6036563 h 6832289"/>
              <a:gd name="connsiteX38" fmla="*/ 7509848 w 8897720"/>
              <a:gd name="connsiteY38" fmla="*/ 5993829 h 6832289"/>
              <a:gd name="connsiteX39" fmla="*/ 7570572 w 8897720"/>
              <a:gd name="connsiteY39" fmla="*/ 5930589 h 6832289"/>
              <a:gd name="connsiteX40" fmla="*/ 7589620 w 8897720"/>
              <a:gd name="connsiteY40" fmla="*/ 5949639 h 6832289"/>
              <a:gd name="connsiteX41" fmla="*/ 7570572 w 8897720"/>
              <a:gd name="connsiteY41" fmla="*/ 5968689 h 6832289"/>
              <a:gd name="connsiteX42" fmla="*/ 7551520 w 8897720"/>
              <a:gd name="connsiteY42" fmla="*/ 5949639 h 6832289"/>
              <a:gd name="connsiteX43" fmla="*/ 7570572 w 8897720"/>
              <a:gd name="connsiteY43" fmla="*/ 5930589 h 6832289"/>
              <a:gd name="connsiteX44" fmla="*/ 7713544 w 8897720"/>
              <a:gd name="connsiteY44" fmla="*/ 5793667 h 6832289"/>
              <a:gd name="connsiteX45" fmla="*/ 7723648 w 8897720"/>
              <a:gd name="connsiteY45" fmla="*/ 5804686 h 6832289"/>
              <a:gd name="connsiteX46" fmla="*/ 7631580 w 8897720"/>
              <a:gd name="connsiteY46" fmla="*/ 5905189 h 6832289"/>
              <a:gd name="connsiteX47" fmla="*/ 7655612 w 8897720"/>
              <a:gd name="connsiteY47" fmla="*/ 5832769 h 6832289"/>
              <a:gd name="connsiteX48" fmla="*/ 7713544 w 8897720"/>
              <a:gd name="connsiteY48" fmla="*/ 5793667 h 6832289"/>
              <a:gd name="connsiteX49" fmla="*/ 7773770 w 8897720"/>
              <a:gd name="connsiteY49" fmla="*/ 5727389 h 6832289"/>
              <a:gd name="connsiteX50" fmla="*/ 7784052 w 8897720"/>
              <a:gd name="connsiteY50" fmla="*/ 5743264 h 6832289"/>
              <a:gd name="connsiteX51" fmla="*/ 7750614 w 8897720"/>
              <a:gd name="connsiteY51" fmla="*/ 5740760 h 6832289"/>
              <a:gd name="connsiteX52" fmla="*/ 7773770 w 8897720"/>
              <a:gd name="connsiteY52" fmla="*/ 5727389 h 6832289"/>
              <a:gd name="connsiteX53" fmla="*/ 7911924 w 8897720"/>
              <a:gd name="connsiteY53" fmla="*/ 5602474 h 6832289"/>
              <a:gd name="connsiteX54" fmla="*/ 7932522 w 8897720"/>
              <a:gd name="connsiteY54" fmla="*/ 5620942 h 6832289"/>
              <a:gd name="connsiteX55" fmla="*/ 7884896 w 8897720"/>
              <a:gd name="connsiteY55" fmla="*/ 5671539 h 6832289"/>
              <a:gd name="connsiteX56" fmla="*/ 7834848 w 8897720"/>
              <a:gd name="connsiteY56" fmla="*/ 5708136 h 6832289"/>
              <a:gd name="connsiteX57" fmla="*/ 7823894 w 8897720"/>
              <a:gd name="connsiteY57" fmla="*/ 5700892 h 6832289"/>
              <a:gd name="connsiteX58" fmla="*/ 7857386 w 8897720"/>
              <a:gd name="connsiteY58" fmla="*/ 5643742 h 6832289"/>
              <a:gd name="connsiteX59" fmla="*/ 7911924 w 8897720"/>
              <a:gd name="connsiteY59" fmla="*/ 5602474 h 6832289"/>
              <a:gd name="connsiteX60" fmla="*/ 7988322 w 8897720"/>
              <a:gd name="connsiteY60" fmla="*/ 5541127 h 6832289"/>
              <a:gd name="connsiteX61" fmla="*/ 8005808 w 8897720"/>
              <a:gd name="connsiteY61" fmla="*/ 5559907 h 6832289"/>
              <a:gd name="connsiteX62" fmla="*/ 7984378 w 8897720"/>
              <a:gd name="connsiteY62" fmla="*/ 5574988 h 6832289"/>
              <a:gd name="connsiteX63" fmla="*/ 7966652 w 8897720"/>
              <a:gd name="connsiteY63" fmla="*/ 5545090 h 6832289"/>
              <a:gd name="connsiteX64" fmla="*/ 7988322 w 8897720"/>
              <a:gd name="connsiteY64" fmla="*/ 5541127 h 6832289"/>
              <a:gd name="connsiteX65" fmla="*/ 8116370 w 8897720"/>
              <a:gd name="connsiteY65" fmla="*/ 5404841 h 6832289"/>
              <a:gd name="connsiteX66" fmla="*/ 8135720 w 8897720"/>
              <a:gd name="connsiteY66" fmla="*/ 5427312 h 6832289"/>
              <a:gd name="connsiteX67" fmla="*/ 8050050 w 8897720"/>
              <a:gd name="connsiteY67" fmla="*/ 5511489 h 6832289"/>
              <a:gd name="connsiteX68" fmla="*/ 8065294 w 8897720"/>
              <a:gd name="connsiteY68" fmla="*/ 5441375 h 6832289"/>
              <a:gd name="connsiteX69" fmla="*/ 8116370 w 8897720"/>
              <a:gd name="connsiteY69" fmla="*/ 5404841 h 6832289"/>
              <a:gd name="connsiteX70" fmla="*/ 8183918 w 8897720"/>
              <a:gd name="connsiteY70" fmla="*/ 5334410 h 6832289"/>
              <a:gd name="connsiteX71" fmla="*/ 8199220 w 8897720"/>
              <a:gd name="connsiteY71" fmla="*/ 5352739 h 6832289"/>
              <a:gd name="connsiteX72" fmla="*/ 8180920 w 8897720"/>
              <a:gd name="connsiteY72" fmla="*/ 5371789 h 6832289"/>
              <a:gd name="connsiteX73" fmla="*/ 8157232 w 8897720"/>
              <a:gd name="connsiteY73" fmla="*/ 5341810 h 6832289"/>
              <a:gd name="connsiteX74" fmla="*/ 8183918 w 8897720"/>
              <a:gd name="connsiteY74" fmla="*/ 5334410 h 6832289"/>
              <a:gd name="connsiteX75" fmla="*/ 8295320 w 8897720"/>
              <a:gd name="connsiteY75" fmla="*/ 5181803 h 6832289"/>
              <a:gd name="connsiteX76" fmla="*/ 8307042 w 8897720"/>
              <a:gd name="connsiteY76" fmla="*/ 5181833 h 6832289"/>
              <a:gd name="connsiteX77" fmla="*/ 8313520 w 8897720"/>
              <a:gd name="connsiteY77" fmla="*/ 5196378 h 6832289"/>
              <a:gd name="connsiteX78" fmla="*/ 8227796 w 8897720"/>
              <a:gd name="connsiteY78" fmla="*/ 5289152 h 6832289"/>
              <a:gd name="connsiteX79" fmla="*/ 8244128 w 8897720"/>
              <a:gd name="connsiteY79" fmla="*/ 5228687 h 6832289"/>
              <a:gd name="connsiteX80" fmla="*/ 8295320 w 8897720"/>
              <a:gd name="connsiteY80" fmla="*/ 5181803 h 6832289"/>
              <a:gd name="connsiteX81" fmla="*/ 8345272 w 8897720"/>
              <a:gd name="connsiteY81" fmla="*/ 5105089 h 6832289"/>
              <a:gd name="connsiteX82" fmla="*/ 8364320 w 8897720"/>
              <a:gd name="connsiteY82" fmla="*/ 5124139 h 6832289"/>
              <a:gd name="connsiteX83" fmla="*/ 8345272 w 8897720"/>
              <a:gd name="connsiteY83" fmla="*/ 5143189 h 6832289"/>
              <a:gd name="connsiteX84" fmla="*/ 8326220 w 8897720"/>
              <a:gd name="connsiteY84" fmla="*/ 5124139 h 6832289"/>
              <a:gd name="connsiteX85" fmla="*/ 8345272 w 8897720"/>
              <a:gd name="connsiteY85" fmla="*/ 5105089 h 6832289"/>
              <a:gd name="connsiteX86" fmla="*/ 8425286 w 8897720"/>
              <a:gd name="connsiteY86" fmla="*/ 4929187 h 6832289"/>
              <a:gd name="connsiteX87" fmla="*/ 8434366 w 8897720"/>
              <a:gd name="connsiteY87" fmla="*/ 4929426 h 6832289"/>
              <a:gd name="connsiteX88" fmla="*/ 8444150 w 8897720"/>
              <a:gd name="connsiteY88" fmla="*/ 4943829 h 6832289"/>
              <a:gd name="connsiteX89" fmla="*/ 8396056 w 8897720"/>
              <a:gd name="connsiteY89" fmla="*/ 5049703 h 6832289"/>
              <a:gd name="connsiteX90" fmla="*/ 8387160 w 8897720"/>
              <a:gd name="connsiteY90" fmla="*/ 4984160 h 6832289"/>
              <a:gd name="connsiteX91" fmla="*/ 8425286 w 8897720"/>
              <a:gd name="connsiteY91" fmla="*/ 4929187 h 6832289"/>
              <a:gd name="connsiteX92" fmla="*/ 8453222 w 8897720"/>
              <a:gd name="connsiteY92" fmla="*/ 4838389 h 6832289"/>
              <a:gd name="connsiteX93" fmla="*/ 8467356 w 8897720"/>
              <a:gd name="connsiteY93" fmla="*/ 4880136 h 6832289"/>
              <a:gd name="connsiteX94" fmla="*/ 8433488 w 8897720"/>
              <a:gd name="connsiteY94" fmla="*/ 4852196 h 6832289"/>
              <a:gd name="connsiteX95" fmla="*/ 8453222 w 8897720"/>
              <a:gd name="connsiteY95" fmla="*/ 4838389 h 6832289"/>
              <a:gd name="connsiteX96" fmla="*/ 8477742 w 8897720"/>
              <a:gd name="connsiteY96" fmla="*/ 4659332 h 6832289"/>
              <a:gd name="connsiteX97" fmla="*/ 8504020 w 8897720"/>
              <a:gd name="connsiteY97" fmla="*/ 4704000 h 6832289"/>
              <a:gd name="connsiteX98" fmla="*/ 8470912 w 8897720"/>
              <a:gd name="connsiteY98" fmla="*/ 4787589 h 6832289"/>
              <a:gd name="connsiteX99" fmla="*/ 8453220 w 8897720"/>
              <a:gd name="connsiteY99" fmla="*/ 4732556 h 6832289"/>
              <a:gd name="connsiteX100" fmla="*/ 8461688 w 8897720"/>
              <a:gd name="connsiteY100" fmla="*/ 4669056 h 6832289"/>
              <a:gd name="connsiteX101" fmla="*/ 8477742 w 8897720"/>
              <a:gd name="connsiteY101" fmla="*/ 4659332 h 6832289"/>
              <a:gd name="connsiteX102" fmla="*/ 8484972 w 8897720"/>
              <a:gd name="connsiteY102" fmla="*/ 4558989 h 6832289"/>
              <a:gd name="connsiteX103" fmla="*/ 8504020 w 8897720"/>
              <a:gd name="connsiteY103" fmla="*/ 4578039 h 6832289"/>
              <a:gd name="connsiteX104" fmla="*/ 8484972 w 8897720"/>
              <a:gd name="connsiteY104" fmla="*/ 4597089 h 6832289"/>
              <a:gd name="connsiteX105" fmla="*/ 8465920 w 8897720"/>
              <a:gd name="connsiteY105" fmla="*/ 4578039 h 6832289"/>
              <a:gd name="connsiteX106" fmla="*/ 8484972 w 8897720"/>
              <a:gd name="connsiteY106" fmla="*/ 4558989 h 6832289"/>
              <a:gd name="connsiteX107" fmla="*/ 8456858 w 8897720"/>
              <a:gd name="connsiteY107" fmla="*/ 4369657 h 6832289"/>
              <a:gd name="connsiteX108" fmla="*/ 8483612 w 8897720"/>
              <a:gd name="connsiteY108" fmla="*/ 4388578 h 6832289"/>
              <a:gd name="connsiteX109" fmla="*/ 8473752 w 8897720"/>
              <a:gd name="connsiteY109" fmla="*/ 4508189 h 6832289"/>
              <a:gd name="connsiteX110" fmla="*/ 8434344 w 8897720"/>
              <a:gd name="connsiteY110" fmla="*/ 4403414 h 6832289"/>
              <a:gd name="connsiteX111" fmla="*/ 8456858 w 8897720"/>
              <a:gd name="connsiteY111" fmla="*/ 4369657 h 6832289"/>
              <a:gd name="connsiteX112" fmla="*/ 8440660 w 8897720"/>
              <a:gd name="connsiteY112" fmla="*/ 4280112 h 6832289"/>
              <a:gd name="connsiteX113" fmla="*/ 8460092 w 8897720"/>
              <a:gd name="connsiteY113" fmla="*/ 4293134 h 6832289"/>
              <a:gd name="connsiteX114" fmla="*/ 8433914 w 8897720"/>
              <a:gd name="connsiteY114" fmla="*/ 4312998 h 6832289"/>
              <a:gd name="connsiteX115" fmla="*/ 8421416 w 8897720"/>
              <a:gd name="connsiteY115" fmla="*/ 4292379 h 6832289"/>
              <a:gd name="connsiteX116" fmla="*/ 8440660 w 8897720"/>
              <a:gd name="connsiteY116" fmla="*/ 4280112 h 6832289"/>
              <a:gd name="connsiteX117" fmla="*/ 8392092 w 8897720"/>
              <a:gd name="connsiteY117" fmla="*/ 4093076 h 6832289"/>
              <a:gd name="connsiteX118" fmla="*/ 8428856 w 8897720"/>
              <a:gd name="connsiteY118" fmla="*/ 4168464 h 6832289"/>
              <a:gd name="connsiteX119" fmla="*/ 8423604 w 8897720"/>
              <a:gd name="connsiteY119" fmla="*/ 4228789 h 6832289"/>
              <a:gd name="connsiteX120" fmla="*/ 8382112 w 8897720"/>
              <a:gd name="connsiteY120" fmla="*/ 4106838 h 6832289"/>
              <a:gd name="connsiteX121" fmla="*/ 8392092 w 8897720"/>
              <a:gd name="connsiteY121" fmla="*/ 4093076 h 6832289"/>
              <a:gd name="connsiteX122" fmla="*/ 8366542 w 8897720"/>
              <a:gd name="connsiteY122" fmla="*/ 4003769 h 6832289"/>
              <a:gd name="connsiteX123" fmla="*/ 8379976 w 8897720"/>
              <a:gd name="connsiteY123" fmla="*/ 4010765 h 6832289"/>
              <a:gd name="connsiteX124" fmla="*/ 8379772 w 8897720"/>
              <a:gd name="connsiteY124" fmla="*/ 4040617 h 6832289"/>
              <a:gd name="connsiteX125" fmla="*/ 8356816 w 8897720"/>
              <a:gd name="connsiteY125" fmla="*/ 4017663 h 6832289"/>
              <a:gd name="connsiteX126" fmla="*/ 8366542 w 8897720"/>
              <a:gd name="connsiteY126" fmla="*/ 4003769 h 6832289"/>
              <a:gd name="connsiteX127" fmla="*/ 8317690 w 8897720"/>
              <a:gd name="connsiteY127" fmla="*/ 3822389 h 6832289"/>
              <a:gd name="connsiteX128" fmla="*/ 8359230 w 8897720"/>
              <a:gd name="connsiteY128" fmla="*/ 3944340 h 6832289"/>
              <a:gd name="connsiteX129" fmla="*/ 8331132 w 8897720"/>
              <a:gd name="connsiteY129" fmla="*/ 3947041 h 6832289"/>
              <a:gd name="connsiteX130" fmla="*/ 8304526 w 8897720"/>
              <a:gd name="connsiteY130" fmla="*/ 3874936 h 6832289"/>
              <a:gd name="connsiteX131" fmla="*/ 8317690 w 8897720"/>
              <a:gd name="connsiteY131" fmla="*/ 3822389 h 6832289"/>
              <a:gd name="connsiteX132" fmla="*/ 8287328 w 8897720"/>
              <a:gd name="connsiteY132" fmla="*/ 3729101 h 6832289"/>
              <a:gd name="connsiteX133" fmla="*/ 8301490 w 8897720"/>
              <a:gd name="connsiteY133" fmla="*/ 3739839 h 6832289"/>
              <a:gd name="connsiteX134" fmla="*/ 8286002 w 8897720"/>
              <a:gd name="connsiteY134" fmla="*/ 3752539 h 6832289"/>
              <a:gd name="connsiteX135" fmla="*/ 8271840 w 8897720"/>
              <a:gd name="connsiteY135" fmla="*/ 3741801 h 6832289"/>
              <a:gd name="connsiteX136" fmla="*/ 8287328 w 8897720"/>
              <a:gd name="connsiteY136" fmla="*/ 3729101 h 6832289"/>
              <a:gd name="connsiteX137" fmla="*/ 8260654 w 8897720"/>
              <a:gd name="connsiteY137" fmla="*/ 3545705 h 6832289"/>
              <a:gd name="connsiteX138" fmla="*/ 8287676 w 8897720"/>
              <a:gd name="connsiteY138" fmla="*/ 3567554 h 6832289"/>
              <a:gd name="connsiteX139" fmla="*/ 8292464 w 8897720"/>
              <a:gd name="connsiteY139" fmla="*/ 3674112 h 6832289"/>
              <a:gd name="connsiteX140" fmla="*/ 8250020 w 8897720"/>
              <a:gd name="connsiteY140" fmla="*/ 3598584 h 6832289"/>
              <a:gd name="connsiteX141" fmla="*/ 8260654 w 8897720"/>
              <a:gd name="connsiteY141" fmla="*/ 3545705 h 6832289"/>
              <a:gd name="connsiteX142" fmla="*/ 8262720 w 8897720"/>
              <a:gd name="connsiteY142" fmla="*/ 3454089 h 6832289"/>
              <a:gd name="connsiteX143" fmla="*/ 8278596 w 8897720"/>
              <a:gd name="connsiteY143" fmla="*/ 3463614 h 6832289"/>
              <a:gd name="connsiteX144" fmla="*/ 8250020 w 8897720"/>
              <a:gd name="connsiteY144" fmla="*/ 3473139 h 6832289"/>
              <a:gd name="connsiteX145" fmla="*/ 8234144 w 8897720"/>
              <a:gd name="connsiteY145" fmla="*/ 3463614 h 6832289"/>
              <a:gd name="connsiteX146" fmla="*/ 8262720 w 8897720"/>
              <a:gd name="connsiteY146" fmla="*/ 3454089 h 6832289"/>
              <a:gd name="connsiteX147" fmla="*/ 8282812 w 8897720"/>
              <a:gd name="connsiteY147" fmla="*/ 3263589 h 6832289"/>
              <a:gd name="connsiteX148" fmla="*/ 8288372 w 8897720"/>
              <a:gd name="connsiteY148" fmla="*/ 3317564 h 6832289"/>
              <a:gd name="connsiteX149" fmla="*/ 8274780 w 8897720"/>
              <a:gd name="connsiteY149" fmla="*/ 3382633 h 6832289"/>
              <a:gd name="connsiteX150" fmla="*/ 8257138 w 8897720"/>
              <a:gd name="connsiteY150" fmla="*/ 3386291 h 6832289"/>
              <a:gd name="connsiteX151" fmla="*/ 8250720 w 8897720"/>
              <a:gd name="connsiteY151" fmla="*/ 3273114 h 6832289"/>
              <a:gd name="connsiteX152" fmla="*/ 8282812 w 8897720"/>
              <a:gd name="connsiteY152" fmla="*/ 3263589 h 6832289"/>
              <a:gd name="connsiteX153" fmla="*/ 8300820 w 8897720"/>
              <a:gd name="connsiteY153" fmla="*/ 3174690 h 6832289"/>
              <a:gd name="connsiteX154" fmla="*/ 8316696 w 8897720"/>
              <a:gd name="connsiteY154" fmla="*/ 3184214 h 6832289"/>
              <a:gd name="connsiteX155" fmla="*/ 8288120 w 8897720"/>
              <a:gd name="connsiteY155" fmla="*/ 3193740 h 6832289"/>
              <a:gd name="connsiteX156" fmla="*/ 8272244 w 8897720"/>
              <a:gd name="connsiteY156" fmla="*/ 3184214 h 6832289"/>
              <a:gd name="connsiteX157" fmla="*/ 8300820 w 8897720"/>
              <a:gd name="connsiteY157" fmla="*/ 3174690 h 6832289"/>
              <a:gd name="connsiteX158" fmla="*/ 8372744 w 8897720"/>
              <a:gd name="connsiteY158" fmla="*/ 2996927 h 6832289"/>
              <a:gd name="connsiteX159" fmla="*/ 8383512 w 8897720"/>
              <a:gd name="connsiteY159" fmla="*/ 2997752 h 6832289"/>
              <a:gd name="connsiteX160" fmla="*/ 8389720 w 8897720"/>
              <a:gd name="connsiteY160" fmla="*/ 3011673 h 6832289"/>
              <a:gd name="connsiteX161" fmla="*/ 8330126 w 8897720"/>
              <a:gd name="connsiteY161" fmla="*/ 3123889 h 6832289"/>
              <a:gd name="connsiteX162" fmla="*/ 8332896 w 8897720"/>
              <a:gd name="connsiteY162" fmla="*/ 3034359 h 6832289"/>
              <a:gd name="connsiteX163" fmla="*/ 8372744 w 8897720"/>
              <a:gd name="connsiteY163" fmla="*/ 2996927 h 6832289"/>
              <a:gd name="connsiteX164" fmla="*/ 8415122 w 8897720"/>
              <a:gd name="connsiteY164" fmla="*/ 2907990 h 6832289"/>
              <a:gd name="connsiteX165" fmla="*/ 8429256 w 8897720"/>
              <a:gd name="connsiteY165" fmla="*/ 2949737 h 6832289"/>
              <a:gd name="connsiteX166" fmla="*/ 8395388 w 8897720"/>
              <a:gd name="connsiteY166" fmla="*/ 2921796 h 6832289"/>
              <a:gd name="connsiteX167" fmla="*/ 8415122 w 8897720"/>
              <a:gd name="connsiteY167" fmla="*/ 2907990 h 6832289"/>
              <a:gd name="connsiteX168" fmla="*/ 4840070 w 8897720"/>
              <a:gd name="connsiteY168" fmla="*/ 2819089 h 6832289"/>
              <a:gd name="connsiteX169" fmla="*/ 4850352 w 8897720"/>
              <a:gd name="connsiteY169" fmla="*/ 2834964 h 6832289"/>
              <a:gd name="connsiteX170" fmla="*/ 4816914 w 8897720"/>
              <a:gd name="connsiteY170" fmla="*/ 2832460 h 6832289"/>
              <a:gd name="connsiteX171" fmla="*/ 4840070 w 8897720"/>
              <a:gd name="connsiteY171" fmla="*/ 2819089 h 6832289"/>
              <a:gd name="connsiteX172" fmla="*/ 4670054 w 8897720"/>
              <a:gd name="connsiteY172" fmla="*/ 2808387 h 6832289"/>
              <a:gd name="connsiteX173" fmla="*/ 4696930 w 8897720"/>
              <a:gd name="connsiteY173" fmla="*/ 2811732 h 6832289"/>
              <a:gd name="connsiteX174" fmla="*/ 4752712 w 8897720"/>
              <a:gd name="connsiteY174" fmla="*/ 2851404 h 6832289"/>
              <a:gd name="connsiteX175" fmla="*/ 4684468 w 8897720"/>
              <a:gd name="connsiteY175" fmla="*/ 2856850 h 6832289"/>
              <a:gd name="connsiteX176" fmla="*/ 4625776 w 8897720"/>
              <a:gd name="connsiteY176" fmla="*/ 2843587 h 6832289"/>
              <a:gd name="connsiteX177" fmla="*/ 4635512 w 8897720"/>
              <a:gd name="connsiteY177" fmla="*/ 2824398 h 6832289"/>
              <a:gd name="connsiteX178" fmla="*/ 4652506 w 8897720"/>
              <a:gd name="connsiteY178" fmla="*/ 2809042 h 6832289"/>
              <a:gd name="connsiteX179" fmla="*/ 4670054 w 8897720"/>
              <a:gd name="connsiteY179" fmla="*/ 2808387 h 6832289"/>
              <a:gd name="connsiteX180" fmla="*/ 4556122 w 8897720"/>
              <a:gd name="connsiteY180" fmla="*/ 2794641 h 6832289"/>
              <a:gd name="connsiteX181" fmla="*/ 4567020 w 8897720"/>
              <a:gd name="connsiteY181" fmla="*/ 2819089 h 6832289"/>
              <a:gd name="connsiteX182" fmla="*/ 4555070 w 8897720"/>
              <a:gd name="connsiteY182" fmla="*/ 2844489 h 6832289"/>
              <a:gd name="connsiteX183" fmla="*/ 4535270 w 8897720"/>
              <a:gd name="connsiteY183" fmla="*/ 2806390 h 6832289"/>
              <a:gd name="connsiteX184" fmla="*/ 4556122 w 8897720"/>
              <a:gd name="connsiteY184" fmla="*/ 2794641 h 6832289"/>
              <a:gd name="connsiteX185" fmla="*/ 5010976 w 8897720"/>
              <a:gd name="connsiteY185" fmla="*/ 2789147 h 6832289"/>
              <a:gd name="connsiteX186" fmla="*/ 5043956 w 8897720"/>
              <a:gd name="connsiteY186" fmla="*/ 2807497 h 6832289"/>
              <a:gd name="connsiteX187" fmla="*/ 4968436 w 8897720"/>
              <a:gd name="connsiteY187" fmla="*/ 2852621 h 6832289"/>
              <a:gd name="connsiteX188" fmla="*/ 4905592 w 8897720"/>
              <a:gd name="connsiteY188" fmla="*/ 2830518 h 6832289"/>
              <a:gd name="connsiteX189" fmla="*/ 4948164 w 8897720"/>
              <a:gd name="connsiteY189" fmla="*/ 2792187 h 6832289"/>
              <a:gd name="connsiteX190" fmla="*/ 5010976 w 8897720"/>
              <a:gd name="connsiteY190" fmla="*/ 2789147 h 6832289"/>
              <a:gd name="connsiteX191" fmla="*/ 5108716 w 8897720"/>
              <a:gd name="connsiteY191" fmla="*/ 2777741 h 6832289"/>
              <a:gd name="connsiteX192" fmla="*/ 5119472 w 8897720"/>
              <a:gd name="connsiteY192" fmla="*/ 2791572 h 6832289"/>
              <a:gd name="connsiteX193" fmla="*/ 5106772 w 8897720"/>
              <a:gd name="connsiteY193" fmla="*/ 2807060 h 6832289"/>
              <a:gd name="connsiteX194" fmla="*/ 5096032 w 8897720"/>
              <a:gd name="connsiteY194" fmla="*/ 2792897 h 6832289"/>
              <a:gd name="connsiteX195" fmla="*/ 5108716 w 8897720"/>
              <a:gd name="connsiteY195" fmla="*/ 2777741 h 6832289"/>
              <a:gd name="connsiteX196" fmla="*/ 8533656 w 8897720"/>
              <a:gd name="connsiteY196" fmla="*/ 2753600 h 6832289"/>
              <a:gd name="connsiteX197" fmla="*/ 8542120 w 8897720"/>
              <a:gd name="connsiteY197" fmla="*/ 2765342 h 6832289"/>
              <a:gd name="connsiteX198" fmla="*/ 8459112 w 8897720"/>
              <a:gd name="connsiteY198" fmla="*/ 2869889 h 6832289"/>
              <a:gd name="connsiteX199" fmla="*/ 8466956 w 8897720"/>
              <a:gd name="connsiteY199" fmla="*/ 2798364 h 6832289"/>
              <a:gd name="connsiteX200" fmla="*/ 8533656 w 8897720"/>
              <a:gd name="connsiteY200" fmla="*/ 2753600 h 6832289"/>
              <a:gd name="connsiteX201" fmla="*/ 4382374 w 8897720"/>
              <a:gd name="connsiteY201" fmla="*/ 2750275 h 6832289"/>
              <a:gd name="connsiteX202" fmla="*/ 4475806 w 8897720"/>
              <a:gd name="connsiteY202" fmla="*/ 2797402 h 6832289"/>
              <a:gd name="connsiteX203" fmla="*/ 4393296 w 8897720"/>
              <a:gd name="connsiteY203" fmla="*/ 2803838 h 6832289"/>
              <a:gd name="connsiteX204" fmla="*/ 4358486 w 8897720"/>
              <a:gd name="connsiteY204" fmla="*/ 2752457 h 6832289"/>
              <a:gd name="connsiteX205" fmla="*/ 4382374 w 8897720"/>
              <a:gd name="connsiteY205" fmla="*/ 2750275 h 6832289"/>
              <a:gd name="connsiteX206" fmla="*/ 5285468 w 8897720"/>
              <a:gd name="connsiteY206" fmla="*/ 2725605 h 6832289"/>
              <a:gd name="connsiteX207" fmla="*/ 5316320 w 8897720"/>
              <a:gd name="connsiteY207" fmla="*/ 2748793 h 6832289"/>
              <a:gd name="connsiteX208" fmla="*/ 5227148 w 8897720"/>
              <a:gd name="connsiteY208" fmla="*/ 2789649 h 6832289"/>
              <a:gd name="connsiteX209" fmla="*/ 5223698 w 8897720"/>
              <a:gd name="connsiteY209" fmla="*/ 2739830 h 6832289"/>
              <a:gd name="connsiteX210" fmla="*/ 5285468 w 8897720"/>
              <a:gd name="connsiteY210" fmla="*/ 2725605 h 6832289"/>
              <a:gd name="connsiteX211" fmla="*/ 4280212 w 8897720"/>
              <a:gd name="connsiteY211" fmla="*/ 2717489 h 6832289"/>
              <a:gd name="connsiteX212" fmla="*/ 4300320 w 8897720"/>
              <a:gd name="connsiteY212" fmla="*/ 2737597 h 6832289"/>
              <a:gd name="connsiteX213" fmla="*/ 4265132 w 8897720"/>
              <a:gd name="connsiteY213" fmla="*/ 2732570 h 6832289"/>
              <a:gd name="connsiteX214" fmla="*/ 4280212 w 8897720"/>
              <a:gd name="connsiteY214" fmla="*/ 2717489 h 6832289"/>
              <a:gd name="connsiteX215" fmla="*/ 5384928 w 8897720"/>
              <a:gd name="connsiteY215" fmla="*/ 2696619 h 6832289"/>
              <a:gd name="connsiteX216" fmla="*/ 5405220 w 8897720"/>
              <a:gd name="connsiteY216" fmla="*/ 2724589 h 6832289"/>
              <a:gd name="connsiteX217" fmla="*/ 5386172 w 8897720"/>
              <a:gd name="connsiteY217" fmla="*/ 2742890 h 6832289"/>
              <a:gd name="connsiteX218" fmla="*/ 5375242 w 8897720"/>
              <a:gd name="connsiteY218" fmla="*/ 2700901 h 6832289"/>
              <a:gd name="connsiteX219" fmla="*/ 5384928 w 8897720"/>
              <a:gd name="connsiteY219" fmla="*/ 2696619 h 6832289"/>
              <a:gd name="connsiteX220" fmla="*/ 8564346 w 8897720"/>
              <a:gd name="connsiteY220" fmla="*/ 2663515 h 6832289"/>
              <a:gd name="connsiteX221" fmla="*/ 8573872 w 8897720"/>
              <a:gd name="connsiteY221" fmla="*/ 2679390 h 6832289"/>
              <a:gd name="connsiteX222" fmla="*/ 8564346 w 8897720"/>
              <a:gd name="connsiteY222" fmla="*/ 2707965 h 6832289"/>
              <a:gd name="connsiteX223" fmla="*/ 8554820 w 8897720"/>
              <a:gd name="connsiteY223" fmla="*/ 2692090 h 6832289"/>
              <a:gd name="connsiteX224" fmla="*/ 8564346 w 8897720"/>
              <a:gd name="connsiteY224" fmla="*/ 2663515 h 6832289"/>
              <a:gd name="connsiteX225" fmla="*/ 4124960 w 8897720"/>
              <a:gd name="connsiteY225" fmla="*/ 2617342 h 6832289"/>
              <a:gd name="connsiteX226" fmla="*/ 4178944 w 8897720"/>
              <a:gd name="connsiteY226" fmla="*/ 2642543 h 6832289"/>
              <a:gd name="connsiteX227" fmla="*/ 4216186 w 8897720"/>
              <a:gd name="connsiteY227" fmla="*/ 2708491 h 6832289"/>
              <a:gd name="connsiteX228" fmla="*/ 4103568 w 8897720"/>
              <a:gd name="connsiteY228" fmla="*/ 2631765 h 6832289"/>
              <a:gd name="connsiteX229" fmla="*/ 4124960 w 8897720"/>
              <a:gd name="connsiteY229" fmla="*/ 2617342 h 6832289"/>
              <a:gd name="connsiteX230" fmla="*/ 5547658 w 8897720"/>
              <a:gd name="connsiteY230" fmla="*/ 2609407 h 6832289"/>
              <a:gd name="connsiteX231" fmla="*/ 5573934 w 8897720"/>
              <a:gd name="connsiteY231" fmla="*/ 2636605 h 6832289"/>
              <a:gd name="connsiteX232" fmla="*/ 5538578 w 8897720"/>
              <a:gd name="connsiteY232" fmla="*/ 2683179 h 6832289"/>
              <a:gd name="connsiteX233" fmla="*/ 5474640 w 8897720"/>
              <a:gd name="connsiteY233" fmla="*/ 2704790 h 6832289"/>
              <a:gd name="connsiteX234" fmla="*/ 5497296 w 8897720"/>
              <a:gd name="connsiteY234" fmla="*/ 2635838 h 6832289"/>
              <a:gd name="connsiteX235" fmla="*/ 5547658 w 8897720"/>
              <a:gd name="connsiteY235" fmla="*/ 2609407 h 6832289"/>
              <a:gd name="connsiteX236" fmla="*/ 5640170 w 8897720"/>
              <a:gd name="connsiteY236" fmla="*/ 2577789 h 6832289"/>
              <a:gd name="connsiteX237" fmla="*/ 5650452 w 8897720"/>
              <a:gd name="connsiteY237" fmla="*/ 2593664 h 6832289"/>
              <a:gd name="connsiteX238" fmla="*/ 5617014 w 8897720"/>
              <a:gd name="connsiteY238" fmla="*/ 2591160 h 6832289"/>
              <a:gd name="connsiteX239" fmla="*/ 5640170 w 8897720"/>
              <a:gd name="connsiteY239" fmla="*/ 2577789 h 6832289"/>
              <a:gd name="connsiteX240" fmla="*/ 4048542 w 8897720"/>
              <a:gd name="connsiteY240" fmla="*/ 2555969 h 6832289"/>
              <a:gd name="connsiteX241" fmla="*/ 4061976 w 8897720"/>
              <a:gd name="connsiteY241" fmla="*/ 2562965 h 6832289"/>
              <a:gd name="connsiteX242" fmla="*/ 4061772 w 8897720"/>
              <a:gd name="connsiteY242" fmla="*/ 2592818 h 6832289"/>
              <a:gd name="connsiteX243" fmla="*/ 4038816 w 8897720"/>
              <a:gd name="connsiteY243" fmla="*/ 2569864 h 6832289"/>
              <a:gd name="connsiteX244" fmla="*/ 4048542 w 8897720"/>
              <a:gd name="connsiteY244" fmla="*/ 2555969 h 6832289"/>
              <a:gd name="connsiteX245" fmla="*/ 8673752 w 8897720"/>
              <a:gd name="connsiteY245" fmla="*/ 2515971 h 6832289"/>
              <a:gd name="connsiteX246" fmla="*/ 8694520 w 8897720"/>
              <a:gd name="connsiteY246" fmla="*/ 2535315 h 6832289"/>
              <a:gd name="connsiteX247" fmla="*/ 8617676 w 8897720"/>
              <a:gd name="connsiteY247" fmla="*/ 2641289 h 6832289"/>
              <a:gd name="connsiteX248" fmla="*/ 8632056 w 8897720"/>
              <a:gd name="connsiteY248" fmla="*/ 2557064 h 6832289"/>
              <a:gd name="connsiteX249" fmla="*/ 8673752 w 8897720"/>
              <a:gd name="connsiteY249" fmla="*/ 2515971 h 6832289"/>
              <a:gd name="connsiteX250" fmla="*/ 5797974 w 8897720"/>
              <a:gd name="connsiteY250" fmla="*/ 2471337 h 6832289"/>
              <a:gd name="connsiteX251" fmla="*/ 5824320 w 8897720"/>
              <a:gd name="connsiteY251" fmla="*/ 2499251 h 6832289"/>
              <a:gd name="connsiteX252" fmla="*/ 5710072 w 8897720"/>
              <a:gd name="connsiteY252" fmla="*/ 2571473 h 6832289"/>
              <a:gd name="connsiteX253" fmla="*/ 5738596 w 8897720"/>
              <a:gd name="connsiteY253" fmla="*/ 2504071 h 6832289"/>
              <a:gd name="connsiteX254" fmla="*/ 5797974 w 8897720"/>
              <a:gd name="connsiteY254" fmla="*/ 2471337 h 6832289"/>
              <a:gd name="connsiteX255" fmla="*/ 3889474 w 8897720"/>
              <a:gd name="connsiteY255" fmla="*/ 2438377 h 6832289"/>
              <a:gd name="connsiteX256" fmla="*/ 3961394 w 8897720"/>
              <a:gd name="connsiteY256" fmla="*/ 2473710 h 6832289"/>
              <a:gd name="connsiteX257" fmla="*/ 3982140 w 8897720"/>
              <a:gd name="connsiteY257" fmla="*/ 2539690 h 6832289"/>
              <a:gd name="connsiteX258" fmla="*/ 3874870 w 8897720"/>
              <a:gd name="connsiteY258" fmla="*/ 2447614 h 6832289"/>
              <a:gd name="connsiteX259" fmla="*/ 3889474 w 8897720"/>
              <a:gd name="connsiteY259" fmla="*/ 2438377 h 6832289"/>
              <a:gd name="connsiteX260" fmla="*/ 8726272 w 8897720"/>
              <a:gd name="connsiteY260" fmla="*/ 2438089 h 6832289"/>
              <a:gd name="connsiteX261" fmla="*/ 8745320 w 8897720"/>
              <a:gd name="connsiteY261" fmla="*/ 2457139 h 6832289"/>
              <a:gd name="connsiteX262" fmla="*/ 8726272 w 8897720"/>
              <a:gd name="connsiteY262" fmla="*/ 2476190 h 6832289"/>
              <a:gd name="connsiteX263" fmla="*/ 8707220 w 8897720"/>
              <a:gd name="connsiteY263" fmla="*/ 2457139 h 6832289"/>
              <a:gd name="connsiteX264" fmla="*/ 8726272 w 8897720"/>
              <a:gd name="connsiteY264" fmla="*/ 2438089 h 6832289"/>
              <a:gd name="connsiteX265" fmla="*/ 5881470 w 8897720"/>
              <a:gd name="connsiteY265" fmla="*/ 2425389 h 6832289"/>
              <a:gd name="connsiteX266" fmla="*/ 5891752 w 8897720"/>
              <a:gd name="connsiteY266" fmla="*/ 2441264 h 6832289"/>
              <a:gd name="connsiteX267" fmla="*/ 5858314 w 8897720"/>
              <a:gd name="connsiteY267" fmla="*/ 2438760 h 6832289"/>
              <a:gd name="connsiteX268" fmla="*/ 5881470 w 8897720"/>
              <a:gd name="connsiteY268" fmla="*/ 2425389 h 6832289"/>
              <a:gd name="connsiteX269" fmla="*/ 3840518 w 8897720"/>
              <a:gd name="connsiteY269" fmla="*/ 2375310 h 6832289"/>
              <a:gd name="connsiteX270" fmla="*/ 3855820 w 8897720"/>
              <a:gd name="connsiteY270" fmla="*/ 2393639 h 6832289"/>
              <a:gd name="connsiteX271" fmla="*/ 3837520 w 8897720"/>
              <a:gd name="connsiteY271" fmla="*/ 2412690 h 6832289"/>
              <a:gd name="connsiteX272" fmla="*/ 3813832 w 8897720"/>
              <a:gd name="connsiteY272" fmla="*/ 2382711 h 6832289"/>
              <a:gd name="connsiteX273" fmla="*/ 3840518 w 8897720"/>
              <a:gd name="connsiteY273" fmla="*/ 2375310 h 6832289"/>
              <a:gd name="connsiteX274" fmla="*/ 6028226 w 8897720"/>
              <a:gd name="connsiteY274" fmla="*/ 2306372 h 6832289"/>
              <a:gd name="connsiteX275" fmla="*/ 6060458 w 8897720"/>
              <a:gd name="connsiteY275" fmla="*/ 2325710 h 6832289"/>
              <a:gd name="connsiteX276" fmla="*/ 6019932 w 8897720"/>
              <a:gd name="connsiteY276" fmla="*/ 2369819 h 6832289"/>
              <a:gd name="connsiteX277" fmla="*/ 5932596 w 8897720"/>
              <a:gd name="connsiteY277" fmla="*/ 2390465 h 6832289"/>
              <a:gd name="connsiteX278" fmla="*/ 5973870 w 8897720"/>
              <a:gd name="connsiteY278" fmla="*/ 2333785 h 6832289"/>
              <a:gd name="connsiteX279" fmla="*/ 6028226 w 8897720"/>
              <a:gd name="connsiteY279" fmla="*/ 2306372 h 6832289"/>
              <a:gd name="connsiteX280" fmla="*/ 8816672 w 8897720"/>
              <a:gd name="connsiteY280" fmla="*/ 2263888 h 6832289"/>
              <a:gd name="connsiteX281" fmla="*/ 8811520 w 8897720"/>
              <a:gd name="connsiteY281" fmla="*/ 2342834 h 6832289"/>
              <a:gd name="connsiteX282" fmla="*/ 8751900 w 8897720"/>
              <a:gd name="connsiteY282" fmla="*/ 2387663 h 6832289"/>
              <a:gd name="connsiteX283" fmla="*/ 8793360 w 8897720"/>
              <a:gd name="connsiteY283" fmla="*/ 2269277 h 6832289"/>
              <a:gd name="connsiteX284" fmla="*/ 8816672 w 8897720"/>
              <a:gd name="connsiteY284" fmla="*/ 2263888 h 6832289"/>
              <a:gd name="connsiteX285" fmla="*/ 6110072 w 8897720"/>
              <a:gd name="connsiteY285" fmla="*/ 2260290 h 6832289"/>
              <a:gd name="connsiteX286" fmla="*/ 6129120 w 8897720"/>
              <a:gd name="connsiteY286" fmla="*/ 2279339 h 6832289"/>
              <a:gd name="connsiteX287" fmla="*/ 6110072 w 8897720"/>
              <a:gd name="connsiteY287" fmla="*/ 2298389 h 6832289"/>
              <a:gd name="connsiteX288" fmla="*/ 6091020 w 8897720"/>
              <a:gd name="connsiteY288" fmla="*/ 2279339 h 6832289"/>
              <a:gd name="connsiteX289" fmla="*/ 6110072 w 8897720"/>
              <a:gd name="connsiteY289" fmla="*/ 2260290 h 6832289"/>
              <a:gd name="connsiteX290" fmla="*/ 3694222 w 8897720"/>
              <a:gd name="connsiteY290" fmla="*/ 2249546 h 6832289"/>
              <a:gd name="connsiteX291" fmla="*/ 3740548 w 8897720"/>
              <a:gd name="connsiteY291" fmla="*/ 2280469 h 6832289"/>
              <a:gd name="connsiteX292" fmla="*/ 3763268 w 8897720"/>
              <a:gd name="connsiteY292" fmla="*/ 2349189 h 6832289"/>
              <a:gd name="connsiteX293" fmla="*/ 3670280 w 8897720"/>
              <a:gd name="connsiteY293" fmla="*/ 2262543 h 6832289"/>
              <a:gd name="connsiteX294" fmla="*/ 3694222 w 8897720"/>
              <a:gd name="connsiteY294" fmla="*/ 2249546 h 6832289"/>
              <a:gd name="connsiteX295" fmla="*/ 3608172 w 8897720"/>
              <a:gd name="connsiteY295" fmla="*/ 2196789 h 6832289"/>
              <a:gd name="connsiteX296" fmla="*/ 3627220 w 8897720"/>
              <a:gd name="connsiteY296" fmla="*/ 2215840 h 6832289"/>
              <a:gd name="connsiteX297" fmla="*/ 3608172 w 8897720"/>
              <a:gd name="connsiteY297" fmla="*/ 2234889 h 6832289"/>
              <a:gd name="connsiteX298" fmla="*/ 3589120 w 8897720"/>
              <a:gd name="connsiteY298" fmla="*/ 2215840 h 6832289"/>
              <a:gd name="connsiteX299" fmla="*/ 3608172 w 8897720"/>
              <a:gd name="connsiteY299" fmla="*/ 2196789 h 6832289"/>
              <a:gd name="connsiteX300" fmla="*/ 8833428 w 8897720"/>
              <a:gd name="connsiteY300" fmla="*/ 2179702 h 6832289"/>
              <a:gd name="connsiteX301" fmla="*/ 8847590 w 8897720"/>
              <a:gd name="connsiteY301" fmla="*/ 2190439 h 6832289"/>
              <a:gd name="connsiteX302" fmla="*/ 8832102 w 8897720"/>
              <a:gd name="connsiteY302" fmla="*/ 2203140 h 6832289"/>
              <a:gd name="connsiteX303" fmla="*/ 8817940 w 8897720"/>
              <a:gd name="connsiteY303" fmla="*/ 2192402 h 6832289"/>
              <a:gd name="connsiteX304" fmla="*/ 8833428 w 8897720"/>
              <a:gd name="connsiteY304" fmla="*/ 2179702 h 6832289"/>
              <a:gd name="connsiteX305" fmla="*/ 6254500 w 8897720"/>
              <a:gd name="connsiteY305" fmla="*/ 2147580 h 6832289"/>
              <a:gd name="connsiteX306" fmla="*/ 6281520 w 8897720"/>
              <a:gd name="connsiteY306" fmla="*/ 2163532 h 6832289"/>
              <a:gd name="connsiteX307" fmla="*/ 6176388 w 8897720"/>
              <a:gd name="connsiteY307" fmla="*/ 2236440 h 6832289"/>
              <a:gd name="connsiteX308" fmla="*/ 6198890 w 8897720"/>
              <a:gd name="connsiteY308" fmla="*/ 2184174 h 6832289"/>
              <a:gd name="connsiteX309" fmla="*/ 6254500 w 8897720"/>
              <a:gd name="connsiteY309" fmla="*/ 2147580 h 6832289"/>
              <a:gd name="connsiteX310" fmla="*/ 3444350 w 8897720"/>
              <a:gd name="connsiteY310" fmla="*/ 2108858 h 6832289"/>
              <a:gd name="connsiteX311" fmla="*/ 3506140 w 8897720"/>
              <a:gd name="connsiteY311" fmla="*/ 2129291 h 6832289"/>
              <a:gd name="connsiteX312" fmla="*/ 3524990 w 8897720"/>
              <a:gd name="connsiteY312" fmla="*/ 2184089 h 6832289"/>
              <a:gd name="connsiteX313" fmla="*/ 3424020 w 8897720"/>
              <a:gd name="connsiteY313" fmla="*/ 2126614 h 6832289"/>
              <a:gd name="connsiteX314" fmla="*/ 3444350 w 8897720"/>
              <a:gd name="connsiteY314" fmla="*/ 2108858 h 6832289"/>
              <a:gd name="connsiteX315" fmla="*/ 6338672 w 8897720"/>
              <a:gd name="connsiteY315" fmla="*/ 2082490 h 6832289"/>
              <a:gd name="connsiteX316" fmla="*/ 6357720 w 8897720"/>
              <a:gd name="connsiteY316" fmla="*/ 2101539 h 6832289"/>
              <a:gd name="connsiteX317" fmla="*/ 6338672 w 8897720"/>
              <a:gd name="connsiteY317" fmla="*/ 2120590 h 6832289"/>
              <a:gd name="connsiteX318" fmla="*/ 6319620 w 8897720"/>
              <a:gd name="connsiteY318" fmla="*/ 2101539 h 6832289"/>
              <a:gd name="connsiteX319" fmla="*/ 6338672 w 8897720"/>
              <a:gd name="connsiteY319" fmla="*/ 2082490 h 6832289"/>
              <a:gd name="connsiteX320" fmla="*/ 3360382 w 8897720"/>
              <a:gd name="connsiteY320" fmla="*/ 2070314 h 6832289"/>
              <a:gd name="connsiteX321" fmla="*/ 3379626 w 8897720"/>
              <a:gd name="connsiteY321" fmla="*/ 2082579 h 6832289"/>
              <a:gd name="connsiteX322" fmla="*/ 3367128 w 8897720"/>
              <a:gd name="connsiteY322" fmla="*/ 2103199 h 6832289"/>
              <a:gd name="connsiteX323" fmla="*/ 3340948 w 8897720"/>
              <a:gd name="connsiteY323" fmla="*/ 2083335 h 6832289"/>
              <a:gd name="connsiteX324" fmla="*/ 3360382 w 8897720"/>
              <a:gd name="connsiteY324" fmla="*/ 2070314 h 6832289"/>
              <a:gd name="connsiteX325" fmla="*/ 3196800 w 8897720"/>
              <a:gd name="connsiteY325" fmla="*/ 2008630 h 6832289"/>
              <a:gd name="connsiteX326" fmla="*/ 3248162 w 8897720"/>
              <a:gd name="connsiteY326" fmla="*/ 2026254 h 6832289"/>
              <a:gd name="connsiteX327" fmla="*/ 3215124 w 8897720"/>
              <a:gd name="connsiteY327" fmla="*/ 2068630 h 6832289"/>
              <a:gd name="connsiteX328" fmla="*/ 3165928 w 8897720"/>
              <a:gd name="connsiteY328" fmla="*/ 2014618 h 6832289"/>
              <a:gd name="connsiteX329" fmla="*/ 3196800 w 8897720"/>
              <a:gd name="connsiteY329" fmla="*/ 2008630 h 6832289"/>
              <a:gd name="connsiteX330" fmla="*/ 8881344 w 8897720"/>
              <a:gd name="connsiteY330" fmla="*/ 1993862 h 6832289"/>
              <a:gd name="connsiteX331" fmla="*/ 8888860 w 8897720"/>
              <a:gd name="connsiteY331" fmla="*/ 2053916 h 6832289"/>
              <a:gd name="connsiteX332" fmla="*/ 8859620 w 8897720"/>
              <a:gd name="connsiteY332" fmla="*/ 2114240 h 6832289"/>
              <a:gd name="connsiteX333" fmla="*/ 8845068 w 8897720"/>
              <a:gd name="connsiteY333" fmla="*/ 2057091 h 6832289"/>
              <a:gd name="connsiteX334" fmla="*/ 8861692 w 8897720"/>
              <a:gd name="connsiteY334" fmla="*/ 1996767 h 6832289"/>
              <a:gd name="connsiteX335" fmla="*/ 8881344 w 8897720"/>
              <a:gd name="connsiteY335" fmla="*/ 1993862 h 6832289"/>
              <a:gd name="connsiteX336" fmla="*/ 3087472 w 8897720"/>
              <a:gd name="connsiteY336" fmla="*/ 1993591 h 6832289"/>
              <a:gd name="connsiteX337" fmla="*/ 3106520 w 8897720"/>
              <a:gd name="connsiteY337" fmla="*/ 2012641 h 6832289"/>
              <a:gd name="connsiteX338" fmla="*/ 3087472 w 8897720"/>
              <a:gd name="connsiteY338" fmla="*/ 2031692 h 6832289"/>
              <a:gd name="connsiteX339" fmla="*/ 3068420 w 8897720"/>
              <a:gd name="connsiteY339" fmla="*/ 2012641 h 6832289"/>
              <a:gd name="connsiteX340" fmla="*/ 3087472 w 8897720"/>
              <a:gd name="connsiteY340" fmla="*/ 1993591 h 6832289"/>
              <a:gd name="connsiteX341" fmla="*/ 6487414 w 8897720"/>
              <a:gd name="connsiteY341" fmla="*/ 1963506 h 6832289"/>
              <a:gd name="connsiteX342" fmla="*/ 6451896 w 8897720"/>
              <a:gd name="connsiteY342" fmla="*/ 2037999 h 6832289"/>
              <a:gd name="connsiteX343" fmla="*/ 6385220 w 8897720"/>
              <a:gd name="connsiteY343" fmla="*/ 2051219 h 6832289"/>
              <a:gd name="connsiteX344" fmla="*/ 6420740 w 8897720"/>
              <a:gd name="connsiteY344" fmla="*/ 1993518 h 6832289"/>
              <a:gd name="connsiteX345" fmla="*/ 6487414 w 8897720"/>
              <a:gd name="connsiteY345" fmla="*/ 1963506 h 6832289"/>
              <a:gd name="connsiteX346" fmla="*/ 2903756 w 8897720"/>
              <a:gd name="connsiteY346" fmla="*/ 1956258 h 6832289"/>
              <a:gd name="connsiteX347" fmla="*/ 2936436 w 8897720"/>
              <a:gd name="connsiteY347" fmla="*/ 1960059 h 6832289"/>
              <a:gd name="connsiteX348" fmla="*/ 3008958 w 8897720"/>
              <a:gd name="connsiteY348" fmla="*/ 2007334 h 6832289"/>
              <a:gd name="connsiteX349" fmla="*/ 2879898 w 8897720"/>
              <a:gd name="connsiteY349" fmla="*/ 1975430 h 6832289"/>
              <a:gd name="connsiteX350" fmla="*/ 2885940 w 8897720"/>
              <a:gd name="connsiteY350" fmla="*/ 1956874 h 6832289"/>
              <a:gd name="connsiteX351" fmla="*/ 2903756 w 8897720"/>
              <a:gd name="connsiteY351" fmla="*/ 1956258 h 6832289"/>
              <a:gd name="connsiteX352" fmla="*/ 2803942 w 8897720"/>
              <a:gd name="connsiteY352" fmla="*/ 1946372 h 6832289"/>
              <a:gd name="connsiteX353" fmla="*/ 2817376 w 8897720"/>
              <a:gd name="connsiteY353" fmla="*/ 1953366 h 6832289"/>
              <a:gd name="connsiteX354" fmla="*/ 2817172 w 8897720"/>
              <a:gd name="connsiteY354" fmla="*/ 1983219 h 6832289"/>
              <a:gd name="connsiteX355" fmla="*/ 2794216 w 8897720"/>
              <a:gd name="connsiteY355" fmla="*/ 1960265 h 6832289"/>
              <a:gd name="connsiteX356" fmla="*/ 2803942 w 8897720"/>
              <a:gd name="connsiteY356" fmla="*/ 1946372 h 6832289"/>
              <a:gd name="connsiteX357" fmla="*/ 2653906 w 8897720"/>
              <a:gd name="connsiteY357" fmla="*/ 1929817 h 6832289"/>
              <a:gd name="connsiteX358" fmla="*/ 2723856 w 8897720"/>
              <a:gd name="connsiteY358" fmla="*/ 1947135 h 6832289"/>
              <a:gd name="connsiteX359" fmla="*/ 2682128 w 8897720"/>
              <a:gd name="connsiteY359" fmla="*/ 1974368 h 6832289"/>
              <a:gd name="connsiteX360" fmla="*/ 2620746 w 8897720"/>
              <a:gd name="connsiteY360" fmla="*/ 1966536 h 6832289"/>
              <a:gd name="connsiteX361" fmla="*/ 2598520 w 8897720"/>
              <a:gd name="connsiteY361" fmla="*/ 1947660 h 6832289"/>
              <a:gd name="connsiteX362" fmla="*/ 2653906 w 8897720"/>
              <a:gd name="connsiteY362" fmla="*/ 1929817 h 6832289"/>
              <a:gd name="connsiteX363" fmla="*/ 2527324 w 8897720"/>
              <a:gd name="connsiteY363" fmla="*/ 1921630 h 6832289"/>
              <a:gd name="connsiteX364" fmla="*/ 2544812 w 8897720"/>
              <a:gd name="connsiteY364" fmla="*/ 1940410 h 6832289"/>
              <a:gd name="connsiteX365" fmla="*/ 2523380 w 8897720"/>
              <a:gd name="connsiteY365" fmla="*/ 1955491 h 6832289"/>
              <a:gd name="connsiteX366" fmla="*/ 2505652 w 8897720"/>
              <a:gd name="connsiteY366" fmla="*/ 1925593 h 6832289"/>
              <a:gd name="connsiteX367" fmla="*/ 2527324 w 8897720"/>
              <a:gd name="connsiteY367" fmla="*/ 1921630 h 6832289"/>
              <a:gd name="connsiteX368" fmla="*/ 2364912 w 8897720"/>
              <a:gd name="connsiteY368" fmla="*/ 1904919 h 6832289"/>
              <a:gd name="connsiteX369" fmla="*/ 2426032 w 8897720"/>
              <a:gd name="connsiteY369" fmla="*/ 1912401 h 6832289"/>
              <a:gd name="connsiteX370" fmla="*/ 2446120 w 8897720"/>
              <a:gd name="connsiteY370" fmla="*/ 1937801 h 6832289"/>
              <a:gd name="connsiteX371" fmla="*/ 2315004 w 8897720"/>
              <a:gd name="connsiteY371" fmla="*/ 1937683 h 6832289"/>
              <a:gd name="connsiteX372" fmla="*/ 2315762 w 8897720"/>
              <a:gd name="connsiteY372" fmla="*/ 1912283 h 6832289"/>
              <a:gd name="connsiteX373" fmla="*/ 2364912 w 8897720"/>
              <a:gd name="connsiteY373" fmla="*/ 1904919 h 6832289"/>
              <a:gd name="connsiteX374" fmla="*/ 8877612 w 8897720"/>
              <a:gd name="connsiteY374" fmla="*/ 1904691 h 6832289"/>
              <a:gd name="connsiteX375" fmla="*/ 8897720 w 8897720"/>
              <a:gd name="connsiteY375" fmla="*/ 1924799 h 6832289"/>
              <a:gd name="connsiteX376" fmla="*/ 8862532 w 8897720"/>
              <a:gd name="connsiteY376" fmla="*/ 1919773 h 6832289"/>
              <a:gd name="connsiteX377" fmla="*/ 8877612 w 8897720"/>
              <a:gd name="connsiteY377" fmla="*/ 1904691 h 6832289"/>
              <a:gd name="connsiteX378" fmla="*/ 6554572 w 8897720"/>
              <a:gd name="connsiteY378" fmla="*/ 1904691 h 6832289"/>
              <a:gd name="connsiteX379" fmla="*/ 6573620 w 8897720"/>
              <a:gd name="connsiteY379" fmla="*/ 1923741 h 6832289"/>
              <a:gd name="connsiteX380" fmla="*/ 6554572 w 8897720"/>
              <a:gd name="connsiteY380" fmla="*/ 1942791 h 6832289"/>
              <a:gd name="connsiteX381" fmla="*/ 6535520 w 8897720"/>
              <a:gd name="connsiteY381" fmla="*/ 1923741 h 6832289"/>
              <a:gd name="connsiteX382" fmla="*/ 6554572 w 8897720"/>
              <a:gd name="connsiteY382" fmla="*/ 1904691 h 6832289"/>
              <a:gd name="connsiteX383" fmla="*/ 2236572 w 8897720"/>
              <a:gd name="connsiteY383" fmla="*/ 1904691 h 6832289"/>
              <a:gd name="connsiteX384" fmla="*/ 2255620 w 8897720"/>
              <a:gd name="connsiteY384" fmla="*/ 1923741 h 6832289"/>
              <a:gd name="connsiteX385" fmla="*/ 2236572 w 8897720"/>
              <a:gd name="connsiteY385" fmla="*/ 1942791 h 6832289"/>
              <a:gd name="connsiteX386" fmla="*/ 2217520 w 8897720"/>
              <a:gd name="connsiteY386" fmla="*/ 1923741 h 6832289"/>
              <a:gd name="connsiteX387" fmla="*/ 2236572 w 8897720"/>
              <a:gd name="connsiteY387" fmla="*/ 1904691 h 6832289"/>
              <a:gd name="connsiteX388" fmla="*/ 2107830 w 8897720"/>
              <a:gd name="connsiteY388" fmla="*/ 1874993 h 6832289"/>
              <a:gd name="connsiteX389" fmla="*/ 2166720 w 8897720"/>
              <a:gd name="connsiteY389" fmla="*/ 1911464 h 6832289"/>
              <a:gd name="connsiteX390" fmla="*/ 2087168 w 8897720"/>
              <a:gd name="connsiteY390" fmla="*/ 1929478 h 6832289"/>
              <a:gd name="connsiteX391" fmla="*/ 2032848 w 8897720"/>
              <a:gd name="connsiteY391" fmla="*/ 1892837 h 6832289"/>
              <a:gd name="connsiteX392" fmla="*/ 2107830 w 8897720"/>
              <a:gd name="connsiteY392" fmla="*/ 1874993 h 6832289"/>
              <a:gd name="connsiteX393" fmla="*/ 1954558 w 8897720"/>
              <a:gd name="connsiteY393" fmla="*/ 1871282 h 6832289"/>
              <a:gd name="connsiteX394" fmla="*/ 1966388 w 8897720"/>
              <a:gd name="connsiteY394" fmla="*/ 1877078 h 6832289"/>
              <a:gd name="connsiteX395" fmla="*/ 1969870 w 8897720"/>
              <a:gd name="connsiteY395" fmla="*/ 1904691 h 6832289"/>
              <a:gd name="connsiteX396" fmla="*/ 1947952 w 8897720"/>
              <a:gd name="connsiteY396" fmla="*/ 1906904 h 6832289"/>
              <a:gd name="connsiteX397" fmla="*/ 1944470 w 8897720"/>
              <a:gd name="connsiteY397" fmla="*/ 1879291 h 6832289"/>
              <a:gd name="connsiteX398" fmla="*/ 1954558 w 8897720"/>
              <a:gd name="connsiteY398" fmla="*/ 1871282 h 6832289"/>
              <a:gd name="connsiteX399" fmla="*/ 1777524 w 8897720"/>
              <a:gd name="connsiteY399" fmla="*/ 1842114 h 6832289"/>
              <a:gd name="connsiteX400" fmla="*/ 1805876 w 8897720"/>
              <a:gd name="connsiteY400" fmla="*/ 1844454 h 6832289"/>
              <a:gd name="connsiteX401" fmla="*/ 1877172 w 8897720"/>
              <a:gd name="connsiteY401" fmla="*/ 1887865 h 6832289"/>
              <a:gd name="connsiteX402" fmla="*/ 1747620 w 8897720"/>
              <a:gd name="connsiteY402" fmla="*/ 1856451 h 6832289"/>
              <a:gd name="connsiteX403" fmla="*/ 1759636 w 8897720"/>
              <a:gd name="connsiteY403" fmla="*/ 1843071 h 6832289"/>
              <a:gd name="connsiteX404" fmla="*/ 1777524 w 8897720"/>
              <a:gd name="connsiteY404" fmla="*/ 1842114 h 6832289"/>
              <a:gd name="connsiteX405" fmla="*/ 1684870 w 8897720"/>
              <a:gd name="connsiteY405" fmla="*/ 1815791 h 6832289"/>
              <a:gd name="connsiteX406" fmla="*/ 1684996 w 8897720"/>
              <a:gd name="connsiteY406" fmla="*/ 1859699 h 6832289"/>
              <a:gd name="connsiteX407" fmla="*/ 1665070 w 8897720"/>
              <a:gd name="connsiteY407" fmla="*/ 1828491 h 6832289"/>
              <a:gd name="connsiteX408" fmla="*/ 1684870 w 8897720"/>
              <a:gd name="connsiteY408" fmla="*/ 1815791 h 6832289"/>
              <a:gd name="connsiteX409" fmla="*/ 6697446 w 8897720"/>
              <a:gd name="connsiteY409" fmla="*/ 1784442 h 6832289"/>
              <a:gd name="connsiteX410" fmla="*/ 6691096 w 8897720"/>
              <a:gd name="connsiteY410" fmla="*/ 1836194 h 6832289"/>
              <a:gd name="connsiteX411" fmla="*/ 6640108 w 8897720"/>
              <a:gd name="connsiteY411" fmla="*/ 1873703 h 6832289"/>
              <a:gd name="connsiteX412" fmla="*/ 6616684 w 8897720"/>
              <a:gd name="connsiteY412" fmla="*/ 1873909 h 6832289"/>
              <a:gd name="connsiteX413" fmla="*/ 6639098 w 8897720"/>
              <a:gd name="connsiteY413" fmla="*/ 1816613 h 6832289"/>
              <a:gd name="connsiteX414" fmla="*/ 6697446 w 8897720"/>
              <a:gd name="connsiteY414" fmla="*/ 1784442 h 6832289"/>
              <a:gd name="connsiteX415" fmla="*/ 1501340 w 8897720"/>
              <a:gd name="connsiteY415" fmla="*/ 1765916 h 6832289"/>
              <a:gd name="connsiteX416" fmla="*/ 1564996 w 8897720"/>
              <a:gd name="connsiteY416" fmla="*/ 1783860 h 6832289"/>
              <a:gd name="connsiteX417" fmla="*/ 1567532 w 8897720"/>
              <a:gd name="connsiteY417" fmla="*/ 1825871 h 6832289"/>
              <a:gd name="connsiteX418" fmla="*/ 1480920 w 8897720"/>
              <a:gd name="connsiteY418" fmla="*/ 1784355 h 6832289"/>
              <a:gd name="connsiteX419" fmla="*/ 1501340 w 8897720"/>
              <a:gd name="connsiteY419" fmla="*/ 1765916 h 6832289"/>
              <a:gd name="connsiteX420" fmla="*/ 1408458 w 8897720"/>
              <a:gd name="connsiteY420" fmla="*/ 1731581 h 6832289"/>
              <a:gd name="connsiteX421" fmla="*/ 1420288 w 8897720"/>
              <a:gd name="connsiteY421" fmla="*/ 1737379 h 6832289"/>
              <a:gd name="connsiteX422" fmla="*/ 1423770 w 8897720"/>
              <a:gd name="connsiteY422" fmla="*/ 1764991 h 6832289"/>
              <a:gd name="connsiteX423" fmla="*/ 1401852 w 8897720"/>
              <a:gd name="connsiteY423" fmla="*/ 1767204 h 6832289"/>
              <a:gd name="connsiteX424" fmla="*/ 1398370 w 8897720"/>
              <a:gd name="connsiteY424" fmla="*/ 1739591 h 6832289"/>
              <a:gd name="connsiteX425" fmla="*/ 1408458 w 8897720"/>
              <a:gd name="connsiteY425" fmla="*/ 1731581 h 6832289"/>
              <a:gd name="connsiteX426" fmla="*/ 6779202 w 8897720"/>
              <a:gd name="connsiteY426" fmla="*/ 1729801 h 6832289"/>
              <a:gd name="connsiteX427" fmla="*/ 6784228 w 8897720"/>
              <a:gd name="connsiteY427" fmla="*/ 1764991 h 6832289"/>
              <a:gd name="connsiteX428" fmla="*/ 6764120 w 8897720"/>
              <a:gd name="connsiteY428" fmla="*/ 1744884 h 6832289"/>
              <a:gd name="connsiteX429" fmla="*/ 6779202 w 8897720"/>
              <a:gd name="connsiteY429" fmla="*/ 1729801 h 6832289"/>
              <a:gd name="connsiteX430" fmla="*/ 8825476 w 8897720"/>
              <a:gd name="connsiteY430" fmla="*/ 1702029 h 6832289"/>
              <a:gd name="connsiteX431" fmla="*/ 8842028 w 8897720"/>
              <a:gd name="connsiteY431" fmla="*/ 1720541 h 6832289"/>
              <a:gd name="connsiteX432" fmla="*/ 8880128 w 8897720"/>
              <a:gd name="connsiteY432" fmla="*/ 1835619 h 6832289"/>
              <a:gd name="connsiteX433" fmla="*/ 8860636 w 8897720"/>
              <a:gd name="connsiteY433" fmla="*/ 1848169 h 6832289"/>
              <a:gd name="connsiteX434" fmla="*/ 8821268 w 8897720"/>
              <a:gd name="connsiteY434" fmla="*/ 1723192 h 6832289"/>
              <a:gd name="connsiteX435" fmla="*/ 8825476 w 8897720"/>
              <a:gd name="connsiteY435" fmla="*/ 1702029 h 6832289"/>
              <a:gd name="connsiteX436" fmla="*/ 1230254 w 8897720"/>
              <a:gd name="connsiteY436" fmla="*/ 1650569 h 6832289"/>
              <a:gd name="connsiteX437" fmla="*/ 1334558 w 8897720"/>
              <a:gd name="connsiteY437" fmla="*/ 1703916 h 6832289"/>
              <a:gd name="connsiteX438" fmla="*/ 1331076 w 8897720"/>
              <a:gd name="connsiteY438" fmla="*/ 1731661 h 6832289"/>
              <a:gd name="connsiteX439" fmla="*/ 1210974 w 8897720"/>
              <a:gd name="connsiteY439" fmla="*/ 1660216 h 6832289"/>
              <a:gd name="connsiteX440" fmla="*/ 1230254 w 8897720"/>
              <a:gd name="connsiteY440" fmla="*/ 1650569 h 6832289"/>
              <a:gd name="connsiteX441" fmla="*/ 8803144 w 8897720"/>
              <a:gd name="connsiteY441" fmla="*/ 1638299 h 6832289"/>
              <a:gd name="connsiteX442" fmla="*/ 8821522 w 8897720"/>
              <a:gd name="connsiteY442" fmla="*/ 1649941 h 6832289"/>
              <a:gd name="connsiteX443" fmla="*/ 8783216 w 8897720"/>
              <a:gd name="connsiteY443" fmla="*/ 1669614 h 6832289"/>
              <a:gd name="connsiteX444" fmla="*/ 8777616 w 8897720"/>
              <a:gd name="connsiteY444" fmla="*/ 1649814 h 6832289"/>
              <a:gd name="connsiteX445" fmla="*/ 8803144 w 8897720"/>
              <a:gd name="connsiteY445" fmla="*/ 1638299 h 6832289"/>
              <a:gd name="connsiteX446" fmla="*/ 6948090 w 8897720"/>
              <a:gd name="connsiteY446" fmla="*/ 1626318 h 6832289"/>
              <a:gd name="connsiteX447" fmla="*/ 6910300 w 8897720"/>
              <a:gd name="connsiteY447" fmla="*/ 1683204 h 6832289"/>
              <a:gd name="connsiteX448" fmla="*/ 6837276 w 8897720"/>
              <a:gd name="connsiteY448" fmla="*/ 1701849 h 6832289"/>
              <a:gd name="connsiteX449" fmla="*/ 6858892 w 8897720"/>
              <a:gd name="connsiteY449" fmla="*/ 1655990 h 6832289"/>
              <a:gd name="connsiteX450" fmla="*/ 6948090 w 8897720"/>
              <a:gd name="connsiteY450" fmla="*/ 1626318 h 6832289"/>
              <a:gd name="connsiteX451" fmla="*/ 1156012 w 8897720"/>
              <a:gd name="connsiteY451" fmla="*/ 1599891 h 6832289"/>
              <a:gd name="connsiteX452" fmla="*/ 1176120 w 8897720"/>
              <a:gd name="connsiteY452" fmla="*/ 1619999 h 6832289"/>
              <a:gd name="connsiteX453" fmla="*/ 1140930 w 8897720"/>
              <a:gd name="connsiteY453" fmla="*/ 1614973 h 6832289"/>
              <a:gd name="connsiteX454" fmla="*/ 1156012 w 8897720"/>
              <a:gd name="connsiteY454" fmla="*/ 1599891 h 6832289"/>
              <a:gd name="connsiteX455" fmla="*/ 7010712 w 8897720"/>
              <a:gd name="connsiteY455" fmla="*/ 1574492 h 6832289"/>
              <a:gd name="connsiteX456" fmla="*/ 7030820 w 8897720"/>
              <a:gd name="connsiteY456" fmla="*/ 1594599 h 6832289"/>
              <a:gd name="connsiteX457" fmla="*/ 6995632 w 8897720"/>
              <a:gd name="connsiteY457" fmla="*/ 1589572 h 6832289"/>
              <a:gd name="connsiteX458" fmla="*/ 7010712 w 8897720"/>
              <a:gd name="connsiteY458" fmla="*/ 1574492 h 6832289"/>
              <a:gd name="connsiteX459" fmla="*/ 8682158 w 8897720"/>
              <a:gd name="connsiteY459" fmla="*/ 1487793 h 6832289"/>
              <a:gd name="connsiteX460" fmla="*/ 8722400 w 8897720"/>
              <a:gd name="connsiteY460" fmla="*/ 1519718 h 6832289"/>
              <a:gd name="connsiteX461" fmla="*/ 8747812 w 8897720"/>
              <a:gd name="connsiteY461" fmla="*/ 1599891 h 6832289"/>
              <a:gd name="connsiteX462" fmla="*/ 8662092 w 8897720"/>
              <a:gd name="connsiteY462" fmla="*/ 1499388 h 6832289"/>
              <a:gd name="connsiteX463" fmla="*/ 8682158 w 8897720"/>
              <a:gd name="connsiteY463" fmla="*/ 1487793 h 6832289"/>
              <a:gd name="connsiteX464" fmla="*/ 992560 w 8897720"/>
              <a:gd name="connsiteY464" fmla="*/ 1485922 h 6832289"/>
              <a:gd name="connsiteX465" fmla="*/ 1062500 w 8897720"/>
              <a:gd name="connsiteY465" fmla="*/ 1514167 h 6832289"/>
              <a:gd name="connsiteX466" fmla="*/ 1083248 w 8897720"/>
              <a:gd name="connsiteY466" fmla="*/ 1574492 h 6832289"/>
              <a:gd name="connsiteX467" fmla="*/ 985620 w 8897720"/>
              <a:gd name="connsiteY467" fmla="*/ 1494422 h 6832289"/>
              <a:gd name="connsiteX468" fmla="*/ 992560 w 8897720"/>
              <a:gd name="connsiteY468" fmla="*/ 1485922 h 6832289"/>
              <a:gd name="connsiteX469" fmla="*/ 7169000 w 8897720"/>
              <a:gd name="connsiteY469" fmla="*/ 1467813 h 6832289"/>
              <a:gd name="connsiteX470" fmla="*/ 7195920 w 8897720"/>
              <a:gd name="connsiteY470" fmla="*/ 1490688 h 6832289"/>
              <a:gd name="connsiteX471" fmla="*/ 7086132 w 8897720"/>
              <a:gd name="connsiteY471" fmla="*/ 1556494 h 6832289"/>
              <a:gd name="connsiteX472" fmla="*/ 7110194 w 8897720"/>
              <a:gd name="connsiteY472" fmla="*/ 1492806 h 6832289"/>
              <a:gd name="connsiteX473" fmla="*/ 7169000 w 8897720"/>
              <a:gd name="connsiteY473" fmla="*/ 1467813 h 6832289"/>
              <a:gd name="connsiteX474" fmla="*/ 8611972 w 8897720"/>
              <a:gd name="connsiteY474" fmla="*/ 1422091 h 6832289"/>
              <a:gd name="connsiteX475" fmla="*/ 8631020 w 8897720"/>
              <a:gd name="connsiteY475" fmla="*/ 1441141 h 6832289"/>
              <a:gd name="connsiteX476" fmla="*/ 8611972 w 8897720"/>
              <a:gd name="connsiteY476" fmla="*/ 1460191 h 6832289"/>
              <a:gd name="connsiteX477" fmla="*/ 8592920 w 8897720"/>
              <a:gd name="connsiteY477" fmla="*/ 1441141 h 6832289"/>
              <a:gd name="connsiteX478" fmla="*/ 8611972 w 8897720"/>
              <a:gd name="connsiteY478" fmla="*/ 1422091 h 6832289"/>
              <a:gd name="connsiteX479" fmla="*/ 7259422 w 8897720"/>
              <a:gd name="connsiteY479" fmla="*/ 1422091 h 6832289"/>
              <a:gd name="connsiteX480" fmla="*/ 7273556 w 8897720"/>
              <a:gd name="connsiteY480" fmla="*/ 1463838 h 6832289"/>
              <a:gd name="connsiteX481" fmla="*/ 7239688 w 8897720"/>
              <a:gd name="connsiteY481" fmla="*/ 1435899 h 6832289"/>
              <a:gd name="connsiteX482" fmla="*/ 7259422 w 8897720"/>
              <a:gd name="connsiteY482" fmla="*/ 1422091 h 6832289"/>
              <a:gd name="connsiteX483" fmla="*/ 941172 w 8897720"/>
              <a:gd name="connsiteY483" fmla="*/ 1422091 h 6832289"/>
              <a:gd name="connsiteX484" fmla="*/ 960220 w 8897720"/>
              <a:gd name="connsiteY484" fmla="*/ 1441141 h 6832289"/>
              <a:gd name="connsiteX485" fmla="*/ 941172 w 8897720"/>
              <a:gd name="connsiteY485" fmla="*/ 1460191 h 6832289"/>
              <a:gd name="connsiteX486" fmla="*/ 922120 w 8897720"/>
              <a:gd name="connsiteY486" fmla="*/ 1441141 h 6832289"/>
              <a:gd name="connsiteX487" fmla="*/ 941172 w 8897720"/>
              <a:gd name="connsiteY487" fmla="*/ 1422091 h 6832289"/>
              <a:gd name="connsiteX488" fmla="*/ 7424090 w 8897720"/>
              <a:gd name="connsiteY488" fmla="*/ 1340889 h 6832289"/>
              <a:gd name="connsiteX489" fmla="*/ 7449920 w 8897720"/>
              <a:gd name="connsiteY489" fmla="*/ 1369365 h 6832289"/>
              <a:gd name="connsiteX490" fmla="*/ 7397368 w 8897720"/>
              <a:gd name="connsiteY490" fmla="*/ 1413482 h 6832289"/>
              <a:gd name="connsiteX491" fmla="*/ 7364196 w 8897720"/>
              <a:gd name="connsiteY491" fmla="*/ 1365807 h 6832289"/>
              <a:gd name="connsiteX492" fmla="*/ 7424090 w 8897720"/>
              <a:gd name="connsiteY492" fmla="*/ 1340889 h 6832289"/>
              <a:gd name="connsiteX493" fmla="*/ 8450124 w 8897720"/>
              <a:gd name="connsiteY493" fmla="*/ 1326150 h 6832289"/>
              <a:gd name="connsiteX494" fmla="*/ 8526244 w 8897720"/>
              <a:gd name="connsiteY494" fmla="*/ 1363016 h 6832289"/>
              <a:gd name="connsiteX495" fmla="*/ 8472700 w 8897720"/>
              <a:gd name="connsiteY495" fmla="*/ 1387990 h 6832289"/>
              <a:gd name="connsiteX496" fmla="*/ 8435436 w 8897720"/>
              <a:gd name="connsiteY496" fmla="*/ 1329808 h 6832289"/>
              <a:gd name="connsiteX497" fmla="*/ 8450124 w 8897720"/>
              <a:gd name="connsiteY497" fmla="*/ 1326150 h 6832289"/>
              <a:gd name="connsiteX498" fmla="*/ 7519772 w 8897720"/>
              <a:gd name="connsiteY498" fmla="*/ 1320492 h 6832289"/>
              <a:gd name="connsiteX499" fmla="*/ 7538820 w 8897720"/>
              <a:gd name="connsiteY499" fmla="*/ 1339542 h 6832289"/>
              <a:gd name="connsiteX500" fmla="*/ 7519772 w 8897720"/>
              <a:gd name="connsiteY500" fmla="*/ 1358591 h 6832289"/>
              <a:gd name="connsiteX501" fmla="*/ 7500720 w 8897720"/>
              <a:gd name="connsiteY501" fmla="*/ 1339542 h 6832289"/>
              <a:gd name="connsiteX502" fmla="*/ 7519772 w 8897720"/>
              <a:gd name="connsiteY502" fmla="*/ 1320492 h 6832289"/>
              <a:gd name="connsiteX503" fmla="*/ 8357972 w 8897720"/>
              <a:gd name="connsiteY503" fmla="*/ 1295092 h 6832289"/>
              <a:gd name="connsiteX504" fmla="*/ 8377020 w 8897720"/>
              <a:gd name="connsiteY504" fmla="*/ 1314142 h 6832289"/>
              <a:gd name="connsiteX505" fmla="*/ 8357972 w 8897720"/>
              <a:gd name="connsiteY505" fmla="*/ 1333192 h 6832289"/>
              <a:gd name="connsiteX506" fmla="*/ 8338920 w 8897720"/>
              <a:gd name="connsiteY506" fmla="*/ 1314142 h 6832289"/>
              <a:gd name="connsiteX507" fmla="*/ 8357972 w 8897720"/>
              <a:gd name="connsiteY507" fmla="*/ 1295092 h 6832289"/>
              <a:gd name="connsiteX508" fmla="*/ 813114 w 8897720"/>
              <a:gd name="connsiteY508" fmla="*/ 1280173 h 6832289"/>
              <a:gd name="connsiteX509" fmla="*/ 857298 w 8897720"/>
              <a:gd name="connsiteY509" fmla="*/ 1322096 h 6832289"/>
              <a:gd name="connsiteX510" fmla="*/ 885660 w 8897720"/>
              <a:gd name="connsiteY510" fmla="*/ 1387431 h 6832289"/>
              <a:gd name="connsiteX511" fmla="*/ 825064 w 8897720"/>
              <a:gd name="connsiteY511" fmla="*/ 1356361 h 6832289"/>
              <a:gd name="connsiteX512" fmla="*/ 787924 w 8897720"/>
              <a:gd name="connsiteY512" fmla="*/ 1296460 h 6832289"/>
              <a:gd name="connsiteX513" fmla="*/ 813114 w 8897720"/>
              <a:gd name="connsiteY513" fmla="*/ 1280173 h 6832289"/>
              <a:gd name="connsiteX514" fmla="*/ 7677918 w 8897720"/>
              <a:gd name="connsiteY514" fmla="*/ 1261871 h 6832289"/>
              <a:gd name="connsiteX515" fmla="*/ 7719170 w 8897720"/>
              <a:gd name="connsiteY515" fmla="*/ 1283451 h 6832289"/>
              <a:gd name="connsiteX516" fmla="*/ 7680576 w 8897720"/>
              <a:gd name="connsiteY516" fmla="*/ 1318375 h 6832289"/>
              <a:gd name="connsiteX517" fmla="*/ 7609440 w 8897720"/>
              <a:gd name="connsiteY517" fmla="*/ 1333192 h 6832289"/>
              <a:gd name="connsiteX518" fmla="*/ 7621438 w 8897720"/>
              <a:gd name="connsiteY518" fmla="*/ 1274421 h 6832289"/>
              <a:gd name="connsiteX519" fmla="*/ 7677918 w 8897720"/>
              <a:gd name="connsiteY519" fmla="*/ 1261871 h 6832289"/>
              <a:gd name="connsiteX520" fmla="*/ 7806960 w 8897720"/>
              <a:gd name="connsiteY520" fmla="*/ 1251531 h 6832289"/>
              <a:gd name="connsiteX521" fmla="*/ 7801288 w 8897720"/>
              <a:gd name="connsiteY521" fmla="*/ 1295092 h 6832289"/>
              <a:gd name="connsiteX522" fmla="*/ 7781672 w 8897720"/>
              <a:gd name="connsiteY522" fmla="*/ 1261474 h 6832289"/>
              <a:gd name="connsiteX523" fmla="*/ 7806960 w 8897720"/>
              <a:gd name="connsiteY523" fmla="*/ 1251531 h 6832289"/>
              <a:gd name="connsiteX524" fmla="*/ 8174814 w 8897720"/>
              <a:gd name="connsiteY524" fmla="*/ 1247425 h 6832289"/>
              <a:gd name="connsiteX525" fmla="*/ 8215480 w 8897720"/>
              <a:gd name="connsiteY525" fmla="*/ 1249737 h 6832289"/>
              <a:gd name="connsiteX526" fmla="*/ 8288120 w 8897720"/>
              <a:gd name="connsiteY526" fmla="*/ 1291217 h 6832289"/>
              <a:gd name="connsiteX527" fmla="*/ 8228308 w 8897720"/>
              <a:gd name="connsiteY527" fmla="*/ 1303045 h 6832289"/>
              <a:gd name="connsiteX528" fmla="*/ 8154932 w 8897720"/>
              <a:gd name="connsiteY528" fmla="*/ 1256729 h 6832289"/>
              <a:gd name="connsiteX529" fmla="*/ 8174814 w 8897720"/>
              <a:gd name="connsiteY529" fmla="*/ 1247425 h 6832289"/>
              <a:gd name="connsiteX530" fmla="*/ 8075104 w 8897720"/>
              <a:gd name="connsiteY530" fmla="*/ 1237115 h 6832289"/>
              <a:gd name="connsiteX531" fmla="*/ 8085796 w 8897720"/>
              <a:gd name="connsiteY531" fmla="*/ 1238484 h 6832289"/>
              <a:gd name="connsiteX532" fmla="*/ 8085670 w 8897720"/>
              <a:gd name="connsiteY532" fmla="*/ 1282392 h 6832289"/>
              <a:gd name="connsiteX533" fmla="*/ 8065998 w 8897720"/>
              <a:gd name="connsiteY533" fmla="*/ 1244084 h 6832289"/>
              <a:gd name="connsiteX534" fmla="*/ 8075104 w 8897720"/>
              <a:gd name="connsiteY534" fmla="*/ 1237115 h 6832289"/>
              <a:gd name="connsiteX535" fmla="*/ 7938398 w 8897720"/>
              <a:gd name="connsiteY535" fmla="*/ 1227830 h 6832289"/>
              <a:gd name="connsiteX536" fmla="*/ 7989672 w 8897720"/>
              <a:gd name="connsiteY536" fmla="*/ 1244291 h 6832289"/>
              <a:gd name="connsiteX537" fmla="*/ 7929346 w 8897720"/>
              <a:gd name="connsiteY537" fmla="*/ 1273530 h 6832289"/>
              <a:gd name="connsiteX538" fmla="*/ 7869020 w 8897720"/>
              <a:gd name="connsiteY538" fmla="*/ 1266122 h 6832289"/>
              <a:gd name="connsiteX539" fmla="*/ 7878072 w 8897720"/>
              <a:gd name="connsiteY539" fmla="*/ 1239473 h 6832289"/>
              <a:gd name="connsiteX540" fmla="*/ 7938398 w 8897720"/>
              <a:gd name="connsiteY540" fmla="*/ 1227830 h 6832289"/>
              <a:gd name="connsiteX541" fmla="*/ 744320 w 8897720"/>
              <a:gd name="connsiteY541" fmla="*/ 1206192 h 6832289"/>
              <a:gd name="connsiteX542" fmla="*/ 758452 w 8897720"/>
              <a:gd name="connsiteY542" fmla="*/ 1247938 h 6832289"/>
              <a:gd name="connsiteX543" fmla="*/ 724586 w 8897720"/>
              <a:gd name="connsiteY543" fmla="*/ 1219998 h 6832289"/>
              <a:gd name="connsiteX544" fmla="*/ 744320 w 8897720"/>
              <a:gd name="connsiteY544" fmla="*/ 1206192 h 6832289"/>
              <a:gd name="connsiteX545" fmla="*/ 626010 w 8897720"/>
              <a:gd name="connsiteY545" fmla="*/ 1068198 h 6832289"/>
              <a:gd name="connsiteX546" fmla="*/ 673342 w 8897720"/>
              <a:gd name="connsiteY546" fmla="*/ 1105566 h 6832289"/>
              <a:gd name="connsiteX547" fmla="*/ 688300 w 8897720"/>
              <a:gd name="connsiteY547" fmla="*/ 1180792 h 6832289"/>
              <a:gd name="connsiteX548" fmla="*/ 604620 w 8897720"/>
              <a:gd name="connsiteY548" fmla="*/ 1084568 h 6832289"/>
              <a:gd name="connsiteX549" fmla="*/ 626010 w 8897720"/>
              <a:gd name="connsiteY549" fmla="*/ 1068198 h 6832289"/>
              <a:gd name="connsiteX550" fmla="*/ 576618 w 8897720"/>
              <a:gd name="connsiteY550" fmla="*/ 991013 h 6832289"/>
              <a:gd name="connsiteX551" fmla="*/ 591920 w 8897720"/>
              <a:gd name="connsiteY551" fmla="*/ 1009343 h 6832289"/>
              <a:gd name="connsiteX552" fmla="*/ 573620 w 8897720"/>
              <a:gd name="connsiteY552" fmla="*/ 1028392 h 6832289"/>
              <a:gd name="connsiteX553" fmla="*/ 549932 w 8897720"/>
              <a:gd name="connsiteY553" fmla="*/ 998414 h 6832289"/>
              <a:gd name="connsiteX554" fmla="*/ 576618 w 8897720"/>
              <a:gd name="connsiteY554" fmla="*/ 991013 h 6832289"/>
              <a:gd name="connsiteX555" fmla="*/ 461948 w 8897720"/>
              <a:gd name="connsiteY555" fmla="*/ 827984 h 6832289"/>
              <a:gd name="connsiteX556" fmla="*/ 506300 w 8897720"/>
              <a:gd name="connsiteY556" fmla="*/ 877735 h 6832289"/>
              <a:gd name="connsiteX557" fmla="*/ 505446 w 8897720"/>
              <a:gd name="connsiteY557" fmla="*/ 945686 h 6832289"/>
              <a:gd name="connsiteX558" fmla="*/ 444488 w 8897720"/>
              <a:gd name="connsiteY558" fmla="*/ 843262 h 6832289"/>
              <a:gd name="connsiteX559" fmla="*/ 453384 w 8897720"/>
              <a:gd name="connsiteY559" fmla="*/ 829164 h 6832289"/>
              <a:gd name="connsiteX560" fmla="*/ 461948 w 8897720"/>
              <a:gd name="connsiteY560" fmla="*/ 827984 h 6832289"/>
              <a:gd name="connsiteX561" fmla="*/ 415922 w 8897720"/>
              <a:gd name="connsiteY561" fmla="*/ 749945 h 6832289"/>
              <a:gd name="connsiteX562" fmla="*/ 426820 w 8897720"/>
              <a:gd name="connsiteY562" fmla="*/ 774393 h 6832289"/>
              <a:gd name="connsiteX563" fmla="*/ 414868 w 8897720"/>
              <a:gd name="connsiteY563" fmla="*/ 799794 h 6832289"/>
              <a:gd name="connsiteX564" fmla="*/ 395070 w 8897720"/>
              <a:gd name="connsiteY564" fmla="*/ 761694 h 6832289"/>
              <a:gd name="connsiteX565" fmla="*/ 415922 w 8897720"/>
              <a:gd name="connsiteY565" fmla="*/ 749945 h 6832289"/>
              <a:gd name="connsiteX566" fmla="*/ 305024 w 8897720"/>
              <a:gd name="connsiteY566" fmla="*/ 585394 h 6832289"/>
              <a:gd name="connsiteX567" fmla="*/ 356812 w 8897720"/>
              <a:gd name="connsiteY567" fmla="*/ 634441 h 6832289"/>
              <a:gd name="connsiteX568" fmla="*/ 363580 w 8897720"/>
              <a:gd name="connsiteY568" fmla="*/ 710894 h 6832289"/>
              <a:gd name="connsiteX569" fmla="*/ 293740 w 8897720"/>
              <a:gd name="connsiteY569" fmla="*/ 596158 h 6832289"/>
              <a:gd name="connsiteX570" fmla="*/ 305024 w 8897720"/>
              <a:gd name="connsiteY570" fmla="*/ 585394 h 6832289"/>
              <a:gd name="connsiteX571" fmla="*/ 268072 w 8897720"/>
              <a:gd name="connsiteY571" fmla="*/ 507693 h 6832289"/>
              <a:gd name="connsiteX572" fmla="*/ 287120 w 8897720"/>
              <a:gd name="connsiteY572" fmla="*/ 526743 h 6832289"/>
              <a:gd name="connsiteX573" fmla="*/ 268072 w 8897720"/>
              <a:gd name="connsiteY573" fmla="*/ 545794 h 6832289"/>
              <a:gd name="connsiteX574" fmla="*/ 249020 w 8897720"/>
              <a:gd name="connsiteY574" fmla="*/ 526743 h 6832289"/>
              <a:gd name="connsiteX575" fmla="*/ 268072 w 8897720"/>
              <a:gd name="connsiteY575" fmla="*/ 507693 h 6832289"/>
              <a:gd name="connsiteX576" fmla="*/ 177572 w 8897720"/>
              <a:gd name="connsiteY576" fmla="*/ 343008 h 6832289"/>
              <a:gd name="connsiteX577" fmla="*/ 223844 w 8897720"/>
              <a:gd name="connsiteY577" fmla="*/ 393830 h 6832289"/>
              <a:gd name="connsiteX578" fmla="*/ 223908 w 8897720"/>
              <a:gd name="connsiteY578" fmla="*/ 469594 h 6832289"/>
              <a:gd name="connsiteX579" fmla="*/ 160120 w 8897720"/>
              <a:gd name="connsiteY579" fmla="*/ 363319 h 6832289"/>
              <a:gd name="connsiteX580" fmla="*/ 166390 w 8897720"/>
              <a:gd name="connsiteY580" fmla="*/ 344480 h 6832289"/>
              <a:gd name="connsiteX581" fmla="*/ 177572 w 8897720"/>
              <a:gd name="connsiteY581" fmla="*/ 343008 h 6832289"/>
              <a:gd name="connsiteX582" fmla="*/ 141072 w 8897720"/>
              <a:gd name="connsiteY582" fmla="*/ 253694 h 6832289"/>
              <a:gd name="connsiteX583" fmla="*/ 160120 w 8897720"/>
              <a:gd name="connsiteY583" fmla="*/ 272744 h 6832289"/>
              <a:gd name="connsiteX584" fmla="*/ 141072 w 8897720"/>
              <a:gd name="connsiteY584" fmla="*/ 291794 h 6832289"/>
              <a:gd name="connsiteX585" fmla="*/ 122020 w 8897720"/>
              <a:gd name="connsiteY585" fmla="*/ 272744 h 6832289"/>
              <a:gd name="connsiteX586" fmla="*/ 141072 w 8897720"/>
              <a:gd name="connsiteY586" fmla="*/ 253694 h 6832289"/>
              <a:gd name="connsiteX587" fmla="*/ 56592 w 8897720"/>
              <a:gd name="connsiteY587" fmla="*/ 88594 h 6832289"/>
              <a:gd name="connsiteX588" fmla="*/ 102474 w 8897720"/>
              <a:gd name="connsiteY588" fmla="*/ 138291 h 6832289"/>
              <a:gd name="connsiteX589" fmla="*/ 90852 w 8897720"/>
              <a:gd name="connsiteY589" fmla="*/ 207709 h 6832289"/>
              <a:gd name="connsiteX590" fmla="*/ 33120 w 8897720"/>
              <a:gd name="connsiteY590" fmla="*/ 94687 h 6832289"/>
              <a:gd name="connsiteX591" fmla="*/ 56592 w 8897720"/>
              <a:gd name="connsiteY591" fmla="*/ 88594 h 6832289"/>
              <a:gd name="connsiteX592" fmla="*/ 27442 w 8897720"/>
              <a:gd name="connsiteY592" fmla="*/ 1 h 6832289"/>
              <a:gd name="connsiteX593" fmla="*/ 45820 w 8897720"/>
              <a:gd name="connsiteY593" fmla="*/ 11644 h 6832289"/>
              <a:gd name="connsiteX594" fmla="*/ 7514 w 8897720"/>
              <a:gd name="connsiteY594" fmla="*/ 31316 h 6832289"/>
              <a:gd name="connsiteX595" fmla="*/ 1912 w 8897720"/>
              <a:gd name="connsiteY595" fmla="*/ 11516 h 6832289"/>
              <a:gd name="connsiteX596" fmla="*/ 27442 w 8897720"/>
              <a:gd name="connsiteY596" fmla="*/ 1 h 6832289"/>
            </a:gdLst>
            <a:ahLst/>
            <a:cxnLst/>
            <a:rect l="l" t="t" r="r" b="b"/>
            <a:pathLst>
              <a:path w="8897720" h="6832289">
                <a:moveTo>
                  <a:pt x="7152144" y="6755812"/>
                </a:moveTo>
                <a:cubicBezTo>
                  <a:pt x="7161540" y="6751876"/>
                  <a:pt x="7166862" y="6762159"/>
                  <a:pt x="7174540" y="6791994"/>
                </a:cubicBezTo>
                <a:cubicBezTo>
                  <a:pt x="7183702" y="6827599"/>
                  <a:pt x="7181854" y="6832289"/>
                  <a:pt x="7158664" y="6832289"/>
                </a:cubicBezTo>
                <a:cubicBezTo>
                  <a:pt x="7139638" y="6832289"/>
                  <a:pt x="7132420" y="6824140"/>
                  <a:pt x="7132420" y="6802656"/>
                </a:cubicBezTo>
                <a:cubicBezTo>
                  <a:pt x="7132420" y="6786358"/>
                  <a:pt x="7136350" y="6769094"/>
                  <a:pt x="7141152" y="6764291"/>
                </a:cubicBezTo>
                <a:cubicBezTo>
                  <a:pt x="7145426" y="6760016"/>
                  <a:pt x="7149012" y="6757124"/>
                  <a:pt x="7152144" y="6755812"/>
                </a:cubicBezTo>
                <a:close/>
                <a:moveTo>
                  <a:pt x="7161558" y="6659179"/>
                </a:moveTo>
                <a:cubicBezTo>
                  <a:pt x="7165210" y="6658811"/>
                  <a:pt x="7169154" y="6660743"/>
                  <a:pt x="7173386" y="6664976"/>
                </a:cubicBezTo>
                <a:cubicBezTo>
                  <a:pt x="7180372" y="6671961"/>
                  <a:pt x="7181940" y="6684386"/>
                  <a:pt x="7176870" y="6692589"/>
                </a:cubicBezTo>
                <a:cubicBezTo>
                  <a:pt x="7170724" y="6702531"/>
                  <a:pt x="7163420" y="6703269"/>
                  <a:pt x="7154954" y="6694802"/>
                </a:cubicBezTo>
                <a:cubicBezTo>
                  <a:pt x="7147968" y="6687817"/>
                  <a:pt x="7146400" y="6675392"/>
                  <a:pt x="7151470" y="6667189"/>
                </a:cubicBezTo>
                <a:cubicBezTo>
                  <a:pt x="7154542" y="6662218"/>
                  <a:pt x="7157906" y="6659548"/>
                  <a:pt x="7161558" y="6659179"/>
                </a:cubicBezTo>
                <a:close/>
                <a:moveTo>
                  <a:pt x="7204098" y="6475790"/>
                </a:moveTo>
                <a:cubicBezTo>
                  <a:pt x="7211174" y="6473224"/>
                  <a:pt x="7216114" y="6482727"/>
                  <a:pt x="7218700" y="6504378"/>
                </a:cubicBezTo>
                <a:cubicBezTo>
                  <a:pt x="7223874" y="6547714"/>
                  <a:pt x="7200476" y="6603689"/>
                  <a:pt x="7177184" y="6603689"/>
                </a:cubicBezTo>
                <a:cubicBezTo>
                  <a:pt x="7152758" y="6603689"/>
                  <a:pt x="7152602" y="6577260"/>
                  <a:pt x="7176688" y="6519613"/>
                </a:cubicBezTo>
                <a:cubicBezTo>
                  <a:pt x="7187812" y="6492990"/>
                  <a:pt x="7197022" y="6478356"/>
                  <a:pt x="7204098" y="6475790"/>
                </a:cubicBezTo>
                <a:close/>
                <a:moveTo>
                  <a:pt x="7240372" y="6387789"/>
                </a:moveTo>
                <a:cubicBezTo>
                  <a:pt x="7250848" y="6387789"/>
                  <a:pt x="7259420" y="6396361"/>
                  <a:pt x="7259420" y="6406839"/>
                </a:cubicBezTo>
                <a:cubicBezTo>
                  <a:pt x="7259420" y="6417317"/>
                  <a:pt x="7250848" y="6425889"/>
                  <a:pt x="7240372" y="6425889"/>
                </a:cubicBezTo>
                <a:cubicBezTo>
                  <a:pt x="7229892" y="6425889"/>
                  <a:pt x="7221320" y="6417317"/>
                  <a:pt x="7221320" y="6406839"/>
                </a:cubicBezTo>
                <a:cubicBezTo>
                  <a:pt x="7221320" y="6396361"/>
                  <a:pt x="7229892" y="6387789"/>
                  <a:pt x="7240372" y="6387789"/>
                </a:cubicBezTo>
                <a:close/>
                <a:moveTo>
                  <a:pt x="7337750" y="6222868"/>
                </a:moveTo>
                <a:cubicBezTo>
                  <a:pt x="7342684" y="6223417"/>
                  <a:pt x="7347412" y="6226015"/>
                  <a:pt x="7352008" y="6230611"/>
                </a:cubicBezTo>
                <a:cubicBezTo>
                  <a:pt x="7361424" y="6240027"/>
                  <a:pt x="7316688" y="6331492"/>
                  <a:pt x="7296596" y="6343911"/>
                </a:cubicBezTo>
                <a:cubicBezTo>
                  <a:pt x="7288900" y="6348665"/>
                  <a:pt x="7276744" y="6346693"/>
                  <a:pt x="7269580" y="6339528"/>
                </a:cubicBezTo>
                <a:cubicBezTo>
                  <a:pt x="7260676" y="6330625"/>
                  <a:pt x="7265788" y="6310069"/>
                  <a:pt x="7285724" y="6274595"/>
                </a:cubicBezTo>
                <a:cubicBezTo>
                  <a:pt x="7306284" y="6238013"/>
                  <a:pt x="7322948" y="6221222"/>
                  <a:pt x="7337750" y="6222868"/>
                </a:cubicBezTo>
                <a:close/>
                <a:moveTo>
                  <a:pt x="7396518" y="6147210"/>
                </a:moveTo>
                <a:cubicBezTo>
                  <a:pt x="7405118" y="6149448"/>
                  <a:pt x="7411820" y="6155975"/>
                  <a:pt x="7411820" y="6165539"/>
                </a:cubicBezTo>
                <a:cubicBezTo>
                  <a:pt x="7411820" y="6176017"/>
                  <a:pt x="7403584" y="6184589"/>
                  <a:pt x="7393520" y="6184589"/>
                </a:cubicBezTo>
                <a:cubicBezTo>
                  <a:pt x="7372300" y="6184589"/>
                  <a:pt x="7357980" y="6166463"/>
                  <a:pt x="7369832" y="6154610"/>
                </a:cubicBezTo>
                <a:cubicBezTo>
                  <a:pt x="7377420" y="6147021"/>
                  <a:pt x="7387918" y="6144971"/>
                  <a:pt x="7396518" y="6147210"/>
                </a:cubicBezTo>
                <a:close/>
                <a:moveTo>
                  <a:pt x="7509848" y="5993829"/>
                </a:moveTo>
                <a:cubicBezTo>
                  <a:pt x="7514336" y="5992558"/>
                  <a:pt x="7517868" y="5992657"/>
                  <a:pt x="7519950" y="5994334"/>
                </a:cubicBezTo>
                <a:cubicBezTo>
                  <a:pt x="7522724" y="5996571"/>
                  <a:pt x="7522920" y="6001615"/>
                  <a:pt x="7519370" y="6009964"/>
                </a:cubicBezTo>
                <a:cubicBezTo>
                  <a:pt x="7497966" y="6060294"/>
                  <a:pt x="7461224" y="6108389"/>
                  <a:pt x="7444180" y="6108389"/>
                </a:cubicBezTo>
                <a:cubicBezTo>
                  <a:pt x="7415792" y="6108389"/>
                  <a:pt x="7419930" y="6085057"/>
                  <a:pt x="7456918" y="6036563"/>
                </a:cubicBezTo>
                <a:cubicBezTo>
                  <a:pt x="7474298" y="6013777"/>
                  <a:pt x="7496380" y="5997642"/>
                  <a:pt x="7509848" y="5993829"/>
                </a:cubicBezTo>
                <a:close/>
                <a:moveTo>
                  <a:pt x="7570572" y="5930589"/>
                </a:moveTo>
                <a:cubicBezTo>
                  <a:pt x="7581048" y="5930589"/>
                  <a:pt x="7589620" y="5939161"/>
                  <a:pt x="7589620" y="5949639"/>
                </a:cubicBezTo>
                <a:cubicBezTo>
                  <a:pt x="7589620" y="5960117"/>
                  <a:pt x="7581048" y="5968689"/>
                  <a:pt x="7570572" y="5968689"/>
                </a:cubicBezTo>
                <a:cubicBezTo>
                  <a:pt x="7560092" y="5968689"/>
                  <a:pt x="7551520" y="5960117"/>
                  <a:pt x="7551520" y="5949639"/>
                </a:cubicBezTo>
                <a:cubicBezTo>
                  <a:pt x="7551520" y="5939161"/>
                  <a:pt x="7560092" y="5930589"/>
                  <a:pt x="7570572" y="5930589"/>
                </a:cubicBezTo>
                <a:close/>
                <a:moveTo>
                  <a:pt x="7713544" y="5793667"/>
                </a:moveTo>
                <a:cubicBezTo>
                  <a:pt x="7717136" y="5795560"/>
                  <a:pt x="7720324" y="5799307"/>
                  <a:pt x="7723648" y="5804686"/>
                </a:cubicBezTo>
                <a:cubicBezTo>
                  <a:pt x="7733544" y="5820700"/>
                  <a:pt x="7656146" y="5905189"/>
                  <a:pt x="7631580" y="5905189"/>
                </a:cubicBezTo>
                <a:cubicBezTo>
                  <a:pt x="7603600" y="5905189"/>
                  <a:pt x="7613068" y="5876662"/>
                  <a:pt x="7655612" y="5832769"/>
                </a:cubicBezTo>
                <a:cubicBezTo>
                  <a:pt x="7688334" y="5799009"/>
                  <a:pt x="7702764" y="5787990"/>
                  <a:pt x="7713544" y="5793667"/>
                </a:cubicBezTo>
                <a:close/>
                <a:moveTo>
                  <a:pt x="7773770" y="5727389"/>
                </a:moveTo>
                <a:cubicBezTo>
                  <a:pt x="7787702" y="5727389"/>
                  <a:pt x="7791136" y="5732688"/>
                  <a:pt x="7784052" y="5743264"/>
                </a:cubicBezTo>
                <a:cubicBezTo>
                  <a:pt x="7771556" y="5761925"/>
                  <a:pt x="7747366" y="5760113"/>
                  <a:pt x="7750614" y="5740760"/>
                </a:cubicBezTo>
                <a:cubicBezTo>
                  <a:pt x="7751848" y="5733406"/>
                  <a:pt x="7762268" y="5727389"/>
                  <a:pt x="7773770" y="5727389"/>
                </a:cubicBezTo>
                <a:close/>
                <a:moveTo>
                  <a:pt x="7911924" y="5602474"/>
                </a:moveTo>
                <a:cubicBezTo>
                  <a:pt x="7925052" y="5598491"/>
                  <a:pt x="7932522" y="5604463"/>
                  <a:pt x="7932522" y="5620942"/>
                </a:cubicBezTo>
                <a:cubicBezTo>
                  <a:pt x="7932522" y="5632246"/>
                  <a:pt x="7911092" y="5655014"/>
                  <a:pt x="7884896" y="5671539"/>
                </a:cubicBezTo>
                <a:cubicBezTo>
                  <a:pt x="7858704" y="5688063"/>
                  <a:pt x="7836180" y="5704532"/>
                  <a:pt x="7834848" y="5708136"/>
                </a:cubicBezTo>
                <a:cubicBezTo>
                  <a:pt x="7833512" y="5711740"/>
                  <a:pt x="7828584" y="5708480"/>
                  <a:pt x="7823894" y="5700892"/>
                </a:cubicBezTo>
                <a:cubicBezTo>
                  <a:pt x="7819204" y="5693303"/>
                  <a:pt x="7834276" y="5667586"/>
                  <a:pt x="7857386" y="5643742"/>
                </a:cubicBezTo>
                <a:cubicBezTo>
                  <a:pt x="7880012" y="5620397"/>
                  <a:pt x="7898796" y="5606458"/>
                  <a:pt x="7911924" y="5602474"/>
                </a:cubicBezTo>
                <a:close/>
                <a:moveTo>
                  <a:pt x="7988322" y="5541127"/>
                </a:moveTo>
                <a:cubicBezTo>
                  <a:pt x="7995868" y="5543982"/>
                  <a:pt x="8002716" y="5550628"/>
                  <a:pt x="8005808" y="5559907"/>
                </a:cubicBezTo>
                <a:cubicBezTo>
                  <a:pt x="8008618" y="5568331"/>
                  <a:pt x="7999158" y="5574988"/>
                  <a:pt x="7984378" y="5574988"/>
                </a:cubicBezTo>
                <a:cubicBezTo>
                  <a:pt x="7957996" y="5574988"/>
                  <a:pt x="7950088" y="5561652"/>
                  <a:pt x="7966652" y="5545090"/>
                </a:cubicBezTo>
                <a:cubicBezTo>
                  <a:pt x="7972534" y="5539207"/>
                  <a:pt x="7980776" y="5538272"/>
                  <a:pt x="7988322" y="5541127"/>
                </a:cubicBezTo>
                <a:close/>
                <a:moveTo>
                  <a:pt x="8116370" y="5404841"/>
                </a:moveTo>
                <a:cubicBezTo>
                  <a:pt x="8128690" y="5402382"/>
                  <a:pt x="8135720" y="5409756"/>
                  <a:pt x="8135720" y="5427312"/>
                </a:cubicBezTo>
                <a:cubicBezTo>
                  <a:pt x="8135720" y="5446858"/>
                  <a:pt x="8069944" y="5511489"/>
                  <a:pt x="8050050" y="5511489"/>
                </a:cubicBezTo>
                <a:cubicBezTo>
                  <a:pt x="8017424" y="5511489"/>
                  <a:pt x="8023256" y="5484661"/>
                  <a:pt x="8065294" y="5441375"/>
                </a:cubicBezTo>
                <a:cubicBezTo>
                  <a:pt x="8086444" y="5419595"/>
                  <a:pt x="8104052" y="5407301"/>
                  <a:pt x="8116370" y="5404841"/>
                </a:cubicBezTo>
                <a:close/>
                <a:moveTo>
                  <a:pt x="8183918" y="5334410"/>
                </a:moveTo>
                <a:cubicBezTo>
                  <a:pt x="8192518" y="5336648"/>
                  <a:pt x="8199220" y="5343175"/>
                  <a:pt x="8199220" y="5352739"/>
                </a:cubicBezTo>
                <a:cubicBezTo>
                  <a:pt x="8199220" y="5363217"/>
                  <a:pt x="8190984" y="5371789"/>
                  <a:pt x="8180920" y="5371789"/>
                </a:cubicBezTo>
                <a:cubicBezTo>
                  <a:pt x="8159700" y="5371789"/>
                  <a:pt x="8145380" y="5353663"/>
                  <a:pt x="8157232" y="5341810"/>
                </a:cubicBezTo>
                <a:cubicBezTo>
                  <a:pt x="8164822" y="5334221"/>
                  <a:pt x="8175318" y="5332171"/>
                  <a:pt x="8183918" y="5334410"/>
                </a:cubicBezTo>
                <a:close/>
                <a:moveTo>
                  <a:pt x="8295320" y="5181803"/>
                </a:moveTo>
                <a:cubicBezTo>
                  <a:pt x="8299974" y="5180368"/>
                  <a:pt x="8303982" y="5180331"/>
                  <a:pt x="8307042" y="5181833"/>
                </a:cubicBezTo>
                <a:cubicBezTo>
                  <a:pt x="8311122" y="5183835"/>
                  <a:pt x="8313520" y="5188573"/>
                  <a:pt x="8313520" y="5196378"/>
                </a:cubicBezTo>
                <a:cubicBezTo>
                  <a:pt x="8313520" y="5213156"/>
                  <a:pt x="8252588" y="5279100"/>
                  <a:pt x="8227796" y="5289152"/>
                </a:cubicBezTo>
                <a:cubicBezTo>
                  <a:pt x="8203736" y="5298909"/>
                  <a:pt x="8208564" y="5281023"/>
                  <a:pt x="8244128" y="5228687"/>
                </a:cubicBezTo>
                <a:cubicBezTo>
                  <a:pt x="8261586" y="5202998"/>
                  <a:pt x="8281358" y="5186108"/>
                  <a:pt x="8295320" y="5181803"/>
                </a:cubicBezTo>
                <a:close/>
                <a:moveTo>
                  <a:pt x="8345272" y="5105089"/>
                </a:moveTo>
                <a:cubicBezTo>
                  <a:pt x="8355748" y="5105089"/>
                  <a:pt x="8364320" y="5113661"/>
                  <a:pt x="8364320" y="5124139"/>
                </a:cubicBezTo>
                <a:cubicBezTo>
                  <a:pt x="8364320" y="5134617"/>
                  <a:pt x="8355748" y="5143189"/>
                  <a:pt x="8345272" y="5143189"/>
                </a:cubicBezTo>
                <a:cubicBezTo>
                  <a:pt x="8334792" y="5143189"/>
                  <a:pt x="8326220" y="5134617"/>
                  <a:pt x="8326220" y="5124139"/>
                </a:cubicBezTo>
                <a:cubicBezTo>
                  <a:pt x="8326220" y="5113661"/>
                  <a:pt x="8334792" y="5105089"/>
                  <a:pt x="8345272" y="5105089"/>
                </a:cubicBezTo>
                <a:close/>
                <a:moveTo>
                  <a:pt x="8425286" y="4929187"/>
                </a:moveTo>
                <a:cubicBezTo>
                  <a:pt x="8428584" y="4927741"/>
                  <a:pt x="8431602" y="4927828"/>
                  <a:pt x="8434366" y="4929426"/>
                </a:cubicBezTo>
                <a:cubicBezTo>
                  <a:pt x="8438052" y="4931557"/>
                  <a:pt x="8441290" y="4936375"/>
                  <a:pt x="8444150" y="4943829"/>
                </a:cubicBezTo>
                <a:cubicBezTo>
                  <a:pt x="8453192" y="4967391"/>
                  <a:pt x="8419968" y="5040526"/>
                  <a:pt x="8396056" y="5049703"/>
                </a:cubicBezTo>
                <a:cubicBezTo>
                  <a:pt x="8361302" y="5063038"/>
                  <a:pt x="8358580" y="5042986"/>
                  <a:pt x="8387160" y="4984160"/>
                </a:cubicBezTo>
                <a:cubicBezTo>
                  <a:pt x="8402952" y="4951657"/>
                  <a:pt x="8415390" y="4933525"/>
                  <a:pt x="8425286" y="4929187"/>
                </a:cubicBezTo>
                <a:close/>
                <a:moveTo>
                  <a:pt x="8453222" y="4838389"/>
                </a:moveTo>
                <a:cubicBezTo>
                  <a:pt x="8472840" y="4838389"/>
                  <a:pt x="8482010" y="4865481"/>
                  <a:pt x="8467356" y="4880136"/>
                </a:cubicBezTo>
                <a:cubicBezTo>
                  <a:pt x="8449836" y="4897656"/>
                  <a:pt x="8420400" y="4873372"/>
                  <a:pt x="8433488" y="4852196"/>
                </a:cubicBezTo>
                <a:cubicBezTo>
                  <a:pt x="8438180" y="4844602"/>
                  <a:pt x="8447060" y="4838389"/>
                  <a:pt x="8453222" y="4838389"/>
                </a:cubicBezTo>
                <a:close/>
                <a:moveTo>
                  <a:pt x="8477742" y="4659332"/>
                </a:moveTo>
                <a:cubicBezTo>
                  <a:pt x="8492794" y="4656440"/>
                  <a:pt x="8504020" y="4673365"/>
                  <a:pt x="8504020" y="4704000"/>
                </a:cubicBezTo>
                <a:cubicBezTo>
                  <a:pt x="8504020" y="4759947"/>
                  <a:pt x="8493072" y="4787589"/>
                  <a:pt x="8470912" y="4787589"/>
                </a:cubicBezTo>
                <a:cubicBezTo>
                  <a:pt x="8458512" y="4787589"/>
                  <a:pt x="8453220" y="4771129"/>
                  <a:pt x="8453220" y="4732556"/>
                </a:cubicBezTo>
                <a:cubicBezTo>
                  <a:pt x="8453220" y="4702287"/>
                  <a:pt x="8457032" y="4673712"/>
                  <a:pt x="8461688" y="4669056"/>
                </a:cubicBezTo>
                <a:cubicBezTo>
                  <a:pt x="8467282" y="4663462"/>
                  <a:pt x="8472724" y="4660296"/>
                  <a:pt x="8477742" y="4659332"/>
                </a:cubicBezTo>
                <a:close/>
                <a:moveTo>
                  <a:pt x="8484972" y="4558989"/>
                </a:moveTo>
                <a:cubicBezTo>
                  <a:pt x="8495448" y="4558989"/>
                  <a:pt x="8504020" y="4567561"/>
                  <a:pt x="8504020" y="4578039"/>
                </a:cubicBezTo>
                <a:cubicBezTo>
                  <a:pt x="8504020" y="4588517"/>
                  <a:pt x="8495448" y="4597089"/>
                  <a:pt x="8484972" y="4597089"/>
                </a:cubicBezTo>
                <a:cubicBezTo>
                  <a:pt x="8474492" y="4597089"/>
                  <a:pt x="8465920" y="4588517"/>
                  <a:pt x="8465920" y="4578039"/>
                </a:cubicBezTo>
                <a:cubicBezTo>
                  <a:pt x="8465920" y="4567561"/>
                  <a:pt x="8474492" y="4558989"/>
                  <a:pt x="8484972" y="4558989"/>
                </a:cubicBezTo>
                <a:close/>
                <a:moveTo>
                  <a:pt x="8456858" y="4369657"/>
                </a:moveTo>
                <a:cubicBezTo>
                  <a:pt x="8466788" y="4366666"/>
                  <a:pt x="8477426" y="4372456"/>
                  <a:pt x="8483612" y="4388578"/>
                </a:cubicBezTo>
                <a:cubicBezTo>
                  <a:pt x="8498752" y="4428030"/>
                  <a:pt x="8492142" y="4508189"/>
                  <a:pt x="8473752" y="4508189"/>
                </a:cubicBezTo>
                <a:cubicBezTo>
                  <a:pt x="8449976" y="4508189"/>
                  <a:pt x="8426740" y="4446411"/>
                  <a:pt x="8434344" y="4403414"/>
                </a:cubicBezTo>
                <a:cubicBezTo>
                  <a:pt x="8437704" y="4384417"/>
                  <a:pt x="8446928" y="4372647"/>
                  <a:pt x="8456858" y="4369657"/>
                </a:cubicBezTo>
                <a:close/>
                <a:moveTo>
                  <a:pt x="8440660" y="4280112"/>
                </a:moveTo>
                <a:cubicBezTo>
                  <a:pt x="8447724" y="4280250"/>
                  <a:pt x="8454820" y="4284603"/>
                  <a:pt x="8460092" y="4293134"/>
                </a:cubicBezTo>
                <a:cubicBezTo>
                  <a:pt x="8471782" y="4312046"/>
                  <a:pt x="8458230" y="4322329"/>
                  <a:pt x="8433914" y="4312998"/>
                </a:cubicBezTo>
                <a:cubicBezTo>
                  <a:pt x="8422692" y="4308691"/>
                  <a:pt x="8417068" y="4299413"/>
                  <a:pt x="8421416" y="4292379"/>
                </a:cubicBezTo>
                <a:cubicBezTo>
                  <a:pt x="8426564" y="4284051"/>
                  <a:pt x="8433596" y="4279974"/>
                  <a:pt x="8440660" y="4280112"/>
                </a:cubicBezTo>
                <a:close/>
                <a:moveTo>
                  <a:pt x="8392092" y="4093076"/>
                </a:moveTo>
                <a:cubicBezTo>
                  <a:pt x="8402840" y="4089298"/>
                  <a:pt x="8415692" y="4115216"/>
                  <a:pt x="8428856" y="4168464"/>
                </a:cubicBezTo>
                <a:cubicBezTo>
                  <a:pt x="8441930" y="4221362"/>
                  <a:pt x="8441284" y="4228789"/>
                  <a:pt x="8423604" y="4228789"/>
                </a:cubicBezTo>
                <a:cubicBezTo>
                  <a:pt x="8399602" y="4228789"/>
                  <a:pt x="8369390" y="4139990"/>
                  <a:pt x="8382112" y="4106838"/>
                </a:cubicBezTo>
                <a:cubicBezTo>
                  <a:pt x="8385162" y="4098893"/>
                  <a:pt x="8388510" y="4094334"/>
                  <a:pt x="8392092" y="4093076"/>
                </a:cubicBezTo>
                <a:close/>
                <a:moveTo>
                  <a:pt x="8366542" y="4003769"/>
                </a:moveTo>
                <a:cubicBezTo>
                  <a:pt x="8370126" y="4002702"/>
                  <a:pt x="8374328" y="4005116"/>
                  <a:pt x="8379976" y="4010765"/>
                </a:cubicBezTo>
                <a:cubicBezTo>
                  <a:pt x="8391274" y="4022064"/>
                  <a:pt x="8391226" y="4029163"/>
                  <a:pt x="8379772" y="4040617"/>
                </a:cubicBezTo>
                <a:cubicBezTo>
                  <a:pt x="8360372" y="4060017"/>
                  <a:pt x="8346058" y="4045702"/>
                  <a:pt x="8356816" y="4017663"/>
                </a:cubicBezTo>
                <a:cubicBezTo>
                  <a:pt x="8359994" y="4009386"/>
                  <a:pt x="8362958" y="4004837"/>
                  <a:pt x="8366542" y="4003769"/>
                </a:cubicBezTo>
                <a:close/>
                <a:moveTo>
                  <a:pt x="8317690" y="3822389"/>
                </a:moveTo>
                <a:cubicBezTo>
                  <a:pt x="8341740" y="3822389"/>
                  <a:pt x="8371970" y="3911141"/>
                  <a:pt x="8359230" y="3944340"/>
                </a:cubicBezTo>
                <a:cubicBezTo>
                  <a:pt x="8351540" y="3964382"/>
                  <a:pt x="8348742" y="3964651"/>
                  <a:pt x="8331132" y="3947041"/>
                </a:cubicBezTo>
                <a:cubicBezTo>
                  <a:pt x="8320374" y="3936284"/>
                  <a:pt x="8308402" y="3903837"/>
                  <a:pt x="8304526" y="3874936"/>
                </a:cubicBezTo>
                <a:cubicBezTo>
                  <a:pt x="8298820" y="3832399"/>
                  <a:pt x="8301328" y="3822389"/>
                  <a:pt x="8317690" y="3822389"/>
                </a:cubicBezTo>
                <a:close/>
                <a:moveTo>
                  <a:pt x="8287328" y="3729101"/>
                </a:moveTo>
                <a:cubicBezTo>
                  <a:pt x="8295484" y="3728022"/>
                  <a:pt x="8301858" y="3732854"/>
                  <a:pt x="8301490" y="3739839"/>
                </a:cubicBezTo>
                <a:cubicBezTo>
                  <a:pt x="8301120" y="3746824"/>
                  <a:pt x="8294152" y="3752539"/>
                  <a:pt x="8286002" y="3752539"/>
                </a:cubicBezTo>
                <a:cubicBezTo>
                  <a:pt x="8277852" y="3752539"/>
                  <a:pt x="8271480" y="3747707"/>
                  <a:pt x="8271840" y="3741801"/>
                </a:cubicBezTo>
                <a:cubicBezTo>
                  <a:pt x="8272200" y="3735895"/>
                  <a:pt x="8279168" y="3730180"/>
                  <a:pt x="8287328" y="3729101"/>
                </a:cubicBezTo>
                <a:close/>
                <a:moveTo>
                  <a:pt x="8260654" y="3545705"/>
                </a:moveTo>
                <a:cubicBezTo>
                  <a:pt x="8267338" y="3540198"/>
                  <a:pt x="8276752" y="3547146"/>
                  <a:pt x="8287676" y="3567554"/>
                </a:cubicBezTo>
                <a:cubicBezTo>
                  <a:pt x="8302360" y="3594997"/>
                  <a:pt x="8305340" y="3661238"/>
                  <a:pt x="8292464" y="3674112"/>
                </a:cubicBezTo>
                <a:cubicBezTo>
                  <a:pt x="8273662" y="3692914"/>
                  <a:pt x="8250020" y="3650844"/>
                  <a:pt x="8250020" y="3598584"/>
                </a:cubicBezTo>
                <a:cubicBezTo>
                  <a:pt x="8250020" y="3569174"/>
                  <a:pt x="8253972" y="3551212"/>
                  <a:pt x="8260654" y="3545705"/>
                </a:cubicBezTo>
                <a:close/>
                <a:moveTo>
                  <a:pt x="8262720" y="3454089"/>
                </a:moveTo>
                <a:cubicBezTo>
                  <a:pt x="8277854" y="3454089"/>
                  <a:pt x="8284998" y="3458375"/>
                  <a:pt x="8278596" y="3463614"/>
                </a:cubicBezTo>
                <a:cubicBezTo>
                  <a:pt x="8272192" y="3468853"/>
                  <a:pt x="8259332" y="3473139"/>
                  <a:pt x="8250020" y="3473139"/>
                </a:cubicBezTo>
                <a:cubicBezTo>
                  <a:pt x="8240708" y="3473139"/>
                  <a:pt x="8233564" y="3468853"/>
                  <a:pt x="8234144" y="3463614"/>
                </a:cubicBezTo>
                <a:cubicBezTo>
                  <a:pt x="8234728" y="3458375"/>
                  <a:pt x="8247586" y="3454089"/>
                  <a:pt x="8262720" y="3454089"/>
                </a:cubicBezTo>
                <a:close/>
                <a:moveTo>
                  <a:pt x="8282812" y="3263589"/>
                </a:moveTo>
                <a:cubicBezTo>
                  <a:pt x="8301328" y="3263589"/>
                  <a:pt x="8301960" y="3269726"/>
                  <a:pt x="8288372" y="3317564"/>
                </a:cubicBezTo>
                <a:cubicBezTo>
                  <a:pt x="8279940" y="3347250"/>
                  <a:pt x="8273824" y="3376531"/>
                  <a:pt x="8274780" y="3382633"/>
                </a:cubicBezTo>
                <a:cubicBezTo>
                  <a:pt x="8275734" y="3388734"/>
                  <a:pt x="8267796" y="3390381"/>
                  <a:pt x="8257138" y="3386291"/>
                </a:cubicBezTo>
                <a:cubicBezTo>
                  <a:pt x="8235914" y="3378147"/>
                  <a:pt x="8230912" y="3289955"/>
                  <a:pt x="8250720" y="3273114"/>
                </a:cubicBezTo>
                <a:cubicBezTo>
                  <a:pt x="8256880" y="3267875"/>
                  <a:pt x="8271322" y="3263589"/>
                  <a:pt x="8282812" y="3263589"/>
                </a:cubicBezTo>
                <a:close/>
                <a:moveTo>
                  <a:pt x="8300820" y="3174690"/>
                </a:moveTo>
                <a:cubicBezTo>
                  <a:pt x="8315954" y="3174690"/>
                  <a:pt x="8323098" y="3178975"/>
                  <a:pt x="8316696" y="3184214"/>
                </a:cubicBezTo>
                <a:cubicBezTo>
                  <a:pt x="8310292" y="3189453"/>
                  <a:pt x="8297432" y="3193740"/>
                  <a:pt x="8288120" y="3193740"/>
                </a:cubicBezTo>
                <a:cubicBezTo>
                  <a:pt x="8278808" y="3193740"/>
                  <a:pt x="8271664" y="3189453"/>
                  <a:pt x="8272244" y="3184214"/>
                </a:cubicBezTo>
                <a:cubicBezTo>
                  <a:pt x="8272828" y="3178975"/>
                  <a:pt x="8285686" y="3174690"/>
                  <a:pt x="8300820" y="3174690"/>
                </a:cubicBezTo>
                <a:close/>
                <a:moveTo>
                  <a:pt x="8372744" y="2996927"/>
                </a:moveTo>
                <a:cubicBezTo>
                  <a:pt x="8376916" y="2995944"/>
                  <a:pt x="8380630" y="2996170"/>
                  <a:pt x="8383512" y="2997752"/>
                </a:cubicBezTo>
                <a:cubicBezTo>
                  <a:pt x="8387356" y="2999862"/>
                  <a:pt x="8389720" y="3004384"/>
                  <a:pt x="8389720" y="3011673"/>
                </a:cubicBezTo>
                <a:cubicBezTo>
                  <a:pt x="8389720" y="3041860"/>
                  <a:pt x="8346158" y="3123889"/>
                  <a:pt x="8330126" y="3123889"/>
                </a:cubicBezTo>
                <a:cubicBezTo>
                  <a:pt x="8307788" y="3123889"/>
                  <a:pt x="8309136" y="3080305"/>
                  <a:pt x="8332896" y="3034359"/>
                </a:cubicBezTo>
                <a:cubicBezTo>
                  <a:pt x="8343582" y="3013694"/>
                  <a:pt x="8360226" y="2999875"/>
                  <a:pt x="8372744" y="2996927"/>
                </a:cubicBezTo>
                <a:close/>
                <a:moveTo>
                  <a:pt x="8415122" y="2907990"/>
                </a:moveTo>
                <a:cubicBezTo>
                  <a:pt x="8434740" y="2907990"/>
                  <a:pt x="8443910" y="2935082"/>
                  <a:pt x="8429256" y="2949737"/>
                </a:cubicBezTo>
                <a:cubicBezTo>
                  <a:pt x="8411736" y="2967255"/>
                  <a:pt x="8382300" y="2942973"/>
                  <a:pt x="8395388" y="2921796"/>
                </a:cubicBezTo>
                <a:cubicBezTo>
                  <a:pt x="8400080" y="2914202"/>
                  <a:pt x="8408960" y="2907990"/>
                  <a:pt x="8415122" y="2907990"/>
                </a:cubicBezTo>
                <a:close/>
                <a:moveTo>
                  <a:pt x="4840070" y="2819089"/>
                </a:moveTo>
                <a:cubicBezTo>
                  <a:pt x="4854004" y="2819089"/>
                  <a:pt x="4857434" y="2824389"/>
                  <a:pt x="4850352" y="2834964"/>
                </a:cubicBezTo>
                <a:cubicBezTo>
                  <a:pt x="4837856" y="2853625"/>
                  <a:pt x="4813666" y="2851814"/>
                  <a:pt x="4816914" y="2832460"/>
                </a:cubicBezTo>
                <a:cubicBezTo>
                  <a:pt x="4818148" y="2825106"/>
                  <a:pt x="4828568" y="2819089"/>
                  <a:pt x="4840070" y="2819089"/>
                </a:cubicBezTo>
                <a:close/>
                <a:moveTo>
                  <a:pt x="4670054" y="2808387"/>
                </a:moveTo>
                <a:cubicBezTo>
                  <a:pt x="4677320" y="2808862"/>
                  <a:pt x="4686142" y="2810007"/>
                  <a:pt x="4696930" y="2811732"/>
                </a:cubicBezTo>
                <a:cubicBezTo>
                  <a:pt x="4759688" y="2821768"/>
                  <a:pt x="4763140" y="2824223"/>
                  <a:pt x="4752712" y="2851404"/>
                </a:cubicBezTo>
                <a:cubicBezTo>
                  <a:pt x="4745734" y="2869585"/>
                  <a:pt x="4737404" y="2870249"/>
                  <a:pt x="4684468" y="2856850"/>
                </a:cubicBezTo>
                <a:cubicBezTo>
                  <a:pt x="4651304" y="2848455"/>
                  <a:pt x="4624892" y="2842487"/>
                  <a:pt x="4625776" y="2843587"/>
                </a:cubicBezTo>
                <a:cubicBezTo>
                  <a:pt x="4626660" y="2844686"/>
                  <a:pt x="4631040" y="2836050"/>
                  <a:pt x="4635512" y="2824398"/>
                </a:cubicBezTo>
                <a:cubicBezTo>
                  <a:pt x="4638804" y="2815819"/>
                  <a:pt x="4643370" y="2810926"/>
                  <a:pt x="4652506" y="2809042"/>
                </a:cubicBezTo>
                <a:cubicBezTo>
                  <a:pt x="4657076" y="2808100"/>
                  <a:pt x="4662786" y="2807909"/>
                  <a:pt x="4670054" y="2808387"/>
                </a:cubicBezTo>
                <a:close/>
                <a:moveTo>
                  <a:pt x="4556122" y="2794641"/>
                </a:moveTo>
                <a:cubicBezTo>
                  <a:pt x="4562400" y="2797153"/>
                  <a:pt x="4567020" y="2805698"/>
                  <a:pt x="4567020" y="2819089"/>
                </a:cubicBezTo>
                <a:cubicBezTo>
                  <a:pt x="4567020" y="2833059"/>
                  <a:pt x="4561642" y="2844489"/>
                  <a:pt x="4555070" y="2844489"/>
                </a:cubicBezTo>
                <a:cubicBezTo>
                  <a:pt x="4538022" y="2844489"/>
                  <a:pt x="4526008" y="2821374"/>
                  <a:pt x="4535270" y="2806390"/>
                </a:cubicBezTo>
                <a:cubicBezTo>
                  <a:pt x="4541908" y="2795651"/>
                  <a:pt x="4549844" y="2792130"/>
                  <a:pt x="4556122" y="2794641"/>
                </a:cubicBezTo>
                <a:close/>
                <a:moveTo>
                  <a:pt x="5010976" y="2789147"/>
                </a:moveTo>
                <a:cubicBezTo>
                  <a:pt x="5026962" y="2791701"/>
                  <a:pt x="5037976" y="2797822"/>
                  <a:pt x="5043956" y="2807497"/>
                </a:cubicBezTo>
                <a:cubicBezTo>
                  <a:pt x="5057590" y="2829557"/>
                  <a:pt x="5034040" y="2843629"/>
                  <a:pt x="4968436" y="2852621"/>
                </a:cubicBezTo>
                <a:cubicBezTo>
                  <a:pt x="4910368" y="2860581"/>
                  <a:pt x="4907240" y="2859479"/>
                  <a:pt x="4905592" y="2830518"/>
                </a:cubicBezTo>
                <a:cubicBezTo>
                  <a:pt x="4904152" y="2805186"/>
                  <a:pt x="4911340" y="2798713"/>
                  <a:pt x="4948164" y="2792187"/>
                </a:cubicBezTo>
                <a:cubicBezTo>
                  <a:pt x="4974032" y="2787601"/>
                  <a:pt x="4994990" y="2786592"/>
                  <a:pt x="5010976" y="2789147"/>
                </a:cubicBezTo>
                <a:close/>
                <a:moveTo>
                  <a:pt x="5108716" y="2777741"/>
                </a:moveTo>
                <a:cubicBezTo>
                  <a:pt x="5114254" y="2777428"/>
                  <a:pt x="5119472" y="2781947"/>
                  <a:pt x="5119472" y="2791572"/>
                </a:cubicBezTo>
                <a:cubicBezTo>
                  <a:pt x="5119472" y="2799723"/>
                  <a:pt x="5113756" y="2806692"/>
                  <a:pt x="5106772" y="2807060"/>
                </a:cubicBezTo>
                <a:cubicBezTo>
                  <a:pt x="5099786" y="2807429"/>
                  <a:pt x="5094954" y="2801056"/>
                  <a:pt x="5096032" y="2792897"/>
                </a:cubicBezTo>
                <a:cubicBezTo>
                  <a:pt x="5097316" y="2783199"/>
                  <a:pt x="5103176" y="2778054"/>
                  <a:pt x="5108716" y="2777741"/>
                </a:cubicBezTo>
                <a:close/>
                <a:moveTo>
                  <a:pt x="8533656" y="2753600"/>
                </a:moveTo>
                <a:cubicBezTo>
                  <a:pt x="8538880" y="2754740"/>
                  <a:pt x="8542120" y="2758470"/>
                  <a:pt x="8542120" y="2765342"/>
                </a:cubicBezTo>
                <a:cubicBezTo>
                  <a:pt x="8542120" y="2787127"/>
                  <a:pt x="8476412" y="2869889"/>
                  <a:pt x="8459112" y="2869889"/>
                </a:cubicBezTo>
                <a:cubicBezTo>
                  <a:pt x="8433504" y="2869889"/>
                  <a:pt x="8435824" y="2848739"/>
                  <a:pt x="8466956" y="2798364"/>
                </a:cubicBezTo>
                <a:cubicBezTo>
                  <a:pt x="8484446" y="2770066"/>
                  <a:pt x="8517980" y="2750179"/>
                  <a:pt x="8533656" y="2753600"/>
                </a:cubicBezTo>
                <a:close/>
                <a:moveTo>
                  <a:pt x="4382374" y="2750275"/>
                </a:moveTo>
                <a:cubicBezTo>
                  <a:pt x="4416436" y="2755770"/>
                  <a:pt x="4472664" y="2781089"/>
                  <a:pt x="4475806" y="2797402"/>
                </a:cubicBezTo>
                <a:cubicBezTo>
                  <a:pt x="4480808" y="2823381"/>
                  <a:pt x="4453280" y="2825529"/>
                  <a:pt x="4393296" y="2803838"/>
                </a:cubicBezTo>
                <a:cubicBezTo>
                  <a:pt x="4354134" y="2789676"/>
                  <a:pt x="4340860" y="2770084"/>
                  <a:pt x="4358486" y="2752457"/>
                </a:cubicBezTo>
                <a:cubicBezTo>
                  <a:pt x="4362128" y="2748815"/>
                  <a:pt x="4371020" y="2748444"/>
                  <a:pt x="4382374" y="2750275"/>
                </a:cubicBezTo>
                <a:close/>
                <a:moveTo>
                  <a:pt x="5285468" y="2725605"/>
                </a:moveTo>
                <a:cubicBezTo>
                  <a:pt x="5303470" y="2727346"/>
                  <a:pt x="5316320" y="2735324"/>
                  <a:pt x="5316320" y="2748793"/>
                </a:cubicBezTo>
                <a:cubicBezTo>
                  <a:pt x="5316320" y="2774878"/>
                  <a:pt x="5278138" y="2792371"/>
                  <a:pt x="5227148" y="2789649"/>
                </a:cubicBezTo>
                <a:cubicBezTo>
                  <a:pt x="5175876" y="2786912"/>
                  <a:pt x="5174512" y="2767212"/>
                  <a:pt x="5223698" y="2739830"/>
                </a:cubicBezTo>
                <a:cubicBezTo>
                  <a:pt x="5244310" y="2728356"/>
                  <a:pt x="5267464" y="2723862"/>
                  <a:pt x="5285468" y="2725605"/>
                </a:cubicBezTo>
                <a:close/>
                <a:moveTo>
                  <a:pt x="4280212" y="2717489"/>
                </a:moveTo>
                <a:cubicBezTo>
                  <a:pt x="4291272" y="2717489"/>
                  <a:pt x="4300320" y="2726538"/>
                  <a:pt x="4300320" y="2737597"/>
                </a:cubicBezTo>
                <a:cubicBezTo>
                  <a:pt x="4300320" y="2760026"/>
                  <a:pt x="4272980" y="2756119"/>
                  <a:pt x="4265132" y="2732570"/>
                </a:cubicBezTo>
                <a:cubicBezTo>
                  <a:pt x="4262366" y="2724277"/>
                  <a:pt x="4269152" y="2717489"/>
                  <a:pt x="4280212" y="2717489"/>
                </a:cubicBezTo>
                <a:close/>
                <a:moveTo>
                  <a:pt x="5384928" y="2696619"/>
                </a:moveTo>
                <a:cubicBezTo>
                  <a:pt x="5395026" y="2696641"/>
                  <a:pt x="5405220" y="2708676"/>
                  <a:pt x="5405220" y="2724589"/>
                </a:cubicBezTo>
                <a:cubicBezTo>
                  <a:pt x="5405220" y="2734654"/>
                  <a:pt x="5396648" y="2742890"/>
                  <a:pt x="5386172" y="2742890"/>
                </a:cubicBezTo>
                <a:cubicBezTo>
                  <a:pt x="5367042" y="2742890"/>
                  <a:pt x="5360064" y="2716079"/>
                  <a:pt x="5375242" y="2700901"/>
                </a:cubicBezTo>
                <a:cubicBezTo>
                  <a:pt x="5378206" y="2697939"/>
                  <a:pt x="5381560" y="2696611"/>
                  <a:pt x="5384928" y="2696619"/>
                </a:cubicBezTo>
                <a:close/>
                <a:moveTo>
                  <a:pt x="8564346" y="2663515"/>
                </a:moveTo>
                <a:cubicBezTo>
                  <a:pt x="8569584" y="2662933"/>
                  <a:pt x="8573872" y="2670077"/>
                  <a:pt x="8573872" y="2679390"/>
                </a:cubicBezTo>
                <a:cubicBezTo>
                  <a:pt x="8573872" y="2688702"/>
                  <a:pt x="8569584" y="2701561"/>
                  <a:pt x="8564346" y="2707965"/>
                </a:cubicBezTo>
                <a:cubicBezTo>
                  <a:pt x="8559108" y="2714368"/>
                  <a:pt x="8554820" y="2707224"/>
                  <a:pt x="8554820" y="2692090"/>
                </a:cubicBezTo>
                <a:cubicBezTo>
                  <a:pt x="8554820" y="2676955"/>
                  <a:pt x="8559108" y="2664097"/>
                  <a:pt x="8564346" y="2663515"/>
                </a:cubicBezTo>
                <a:close/>
                <a:moveTo>
                  <a:pt x="4124960" y="2617342"/>
                </a:moveTo>
                <a:cubicBezTo>
                  <a:pt x="4136200" y="2618949"/>
                  <a:pt x="4152872" y="2627161"/>
                  <a:pt x="4178944" y="2642543"/>
                </a:cubicBezTo>
                <a:cubicBezTo>
                  <a:pt x="4221476" y="2667640"/>
                  <a:pt x="4234312" y="2690366"/>
                  <a:pt x="4216186" y="2708491"/>
                </a:cubicBezTo>
                <a:cubicBezTo>
                  <a:pt x="4203116" y="2721560"/>
                  <a:pt x="4096744" y="2649088"/>
                  <a:pt x="4103568" y="2631765"/>
                </a:cubicBezTo>
                <a:cubicBezTo>
                  <a:pt x="4107914" y="2620731"/>
                  <a:pt x="4113722" y="2615734"/>
                  <a:pt x="4124960" y="2617342"/>
                </a:cubicBezTo>
                <a:close/>
                <a:moveTo>
                  <a:pt x="5547658" y="2609407"/>
                </a:moveTo>
                <a:cubicBezTo>
                  <a:pt x="5559206" y="2609523"/>
                  <a:pt x="5566738" y="2618577"/>
                  <a:pt x="5573934" y="2636605"/>
                </a:cubicBezTo>
                <a:cubicBezTo>
                  <a:pt x="5582086" y="2657029"/>
                  <a:pt x="5575656" y="2665497"/>
                  <a:pt x="5538578" y="2683179"/>
                </a:cubicBezTo>
                <a:cubicBezTo>
                  <a:pt x="5513652" y="2695065"/>
                  <a:pt x="5484880" y="2704790"/>
                  <a:pt x="5474640" y="2704790"/>
                </a:cubicBezTo>
                <a:cubicBezTo>
                  <a:pt x="5442444" y="2704790"/>
                  <a:pt x="5454344" y="2668575"/>
                  <a:pt x="5497296" y="2635838"/>
                </a:cubicBezTo>
                <a:cubicBezTo>
                  <a:pt x="5520550" y="2618114"/>
                  <a:pt x="5536112" y="2609292"/>
                  <a:pt x="5547658" y="2609407"/>
                </a:cubicBezTo>
                <a:close/>
                <a:moveTo>
                  <a:pt x="5640170" y="2577789"/>
                </a:moveTo>
                <a:cubicBezTo>
                  <a:pt x="5654104" y="2577789"/>
                  <a:pt x="5657534" y="2583088"/>
                  <a:pt x="5650452" y="2593664"/>
                </a:cubicBezTo>
                <a:cubicBezTo>
                  <a:pt x="5637956" y="2612326"/>
                  <a:pt x="5613766" y="2610513"/>
                  <a:pt x="5617014" y="2591160"/>
                </a:cubicBezTo>
                <a:cubicBezTo>
                  <a:pt x="5618248" y="2583807"/>
                  <a:pt x="5628668" y="2577789"/>
                  <a:pt x="5640170" y="2577789"/>
                </a:cubicBezTo>
                <a:close/>
                <a:moveTo>
                  <a:pt x="4048542" y="2555969"/>
                </a:moveTo>
                <a:cubicBezTo>
                  <a:pt x="4052126" y="2554902"/>
                  <a:pt x="4056328" y="2557316"/>
                  <a:pt x="4061976" y="2562965"/>
                </a:cubicBezTo>
                <a:cubicBezTo>
                  <a:pt x="4073276" y="2574264"/>
                  <a:pt x="4073226" y="2581363"/>
                  <a:pt x="4061772" y="2592818"/>
                </a:cubicBezTo>
                <a:cubicBezTo>
                  <a:pt x="4042372" y="2612218"/>
                  <a:pt x="4028058" y="2597902"/>
                  <a:pt x="4038816" y="2569864"/>
                </a:cubicBezTo>
                <a:cubicBezTo>
                  <a:pt x="4041994" y="2561586"/>
                  <a:pt x="4044958" y="2557037"/>
                  <a:pt x="4048542" y="2555969"/>
                </a:cubicBezTo>
                <a:close/>
                <a:moveTo>
                  <a:pt x="8673752" y="2515971"/>
                </a:moveTo>
                <a:cubicBezTo>
                  <a:pt x="8685880" y="2511748"/>
                  <a:pt x="8694520" y="2517599"/>
                  <a:pt x="8694520" y="2535315"/>
                </a:cubicBezTo>
                <a:cubicBezTo>
                  <a:pt x="8694520" y="2559779"/>
                  <a:pt x="8635416" y="2641289"/>
                  <a:pt x="8617676" y="2641289"/>
                </a:cubicBezTo>
                <a:cubicBezTo>
                  <a:pt x="8597482" y="2641289"/>
                  <a:pt x="8604156" y="2602209"/>
                  <a:pt x="8632056" y="2557064"/>
                </a:cubicBezTo>
                <a:cubicBezTo>
                  <a:pt x="8646008" y="2534489"/>
                  <a:pt x="8661624" y="2520194"/>
                  <a:pt x="8673752" y="2515971"/>
                </a:cubicBezTo>
                <a:close/>
                <a:moveTo>
                  <a:pt x="5797974" y="2471337"/>
                </a:moveTo>
                <a:cubicBezTo>
                  <a:pt x="5813900" y="2470441"/>
                  <a:pt x="5824320" y="2479653"/>
                  <a:pt x="5824320" y="2499251"/>
                </a:cubicBezTo>
                <a:cubicBezTo>
                  <a:pt x="5824320" y="2525010"/>
                  <a:pt x="5730676" y="2584206"/>
                  <a:pt x="5710072" y="2571473"/>
                </a:cubicBezTo>
                <a:cubicBezTo>
                  <a:pt x="5689344" y="2558660"/>
                  <a:pt x="5694978" y="2545342"/>
                  <a:pt x="5738596" y="2504071"/>
                </a:cubicBezTo>
                <a:cubicBezTo>
                  <a:pt x="5760616" y="2483236"/>
                  <a:pt x="5782046" y="2472232"/>
                  <a:pt x="5797974" y="2471337"/>
                </a:cubicBezTo>
                <a:close/>
                <a:moveTo>
                  <a:pt x="3889474" y="2438377"/>
                </a:moveTo>
                <a:cubicBezTo>
                  <a:pt x="3908044" y="2434883"/>
                  <a:pt x="3936888" y="2448130"/>
                  <a:pt x="3961394" y="2473710"/>
                </a:cubicBezTo>
                <a:cubicBezTo>
                  <a:pt x="3996504" y="2510356"/>
                  <a:pt x="4005728" y="2539690"/>
                  <a:pt x="3982140" y="2539690"/>
                </a:cubicBezTo>
                <a:cubicBezTo>
                  <a:pt x="3962044" y="2539690"/>
                  <a:pt x="3867556" y="2458587"/>
                  <a:pt x="3874870" y="2447614"/>
                </a:cubicBezTo>
                <a:cubicBezTo>
                  <a:pt x="3878236" y="2442566"/>
                  <a:pt x="3883284" y="2439542"/>
                  <a:pt x="3889474" y="2438377"/>
                </a:cubicBezTo>
                <a:close/>
                <a:moveTo>
                  <a:pt x="8726272" y="2438089"/>
                </a:moveTo>
                <a:cubicBezTo>
                  <a:pt x="8736748" y="2438089"/>
                  <a:pt x="8745320" y="2446662"/>
                  <a:pt x="8745320" y="2457139"/>
                </a:cubicBezTo>
                <a:cubicBezTo>
                  <a:pt x="8745320" y="2467616"/>
                  <a:pt x="8736748" y="2476190"/>
                  <a:pt x="8726272" y="2476190"/>
                </a:cubicBezTo>
                <a:cubicBezTo>
                  <a:pt x="8715792" y="2476190"/>
                  <a:pt x="8707220" y="2467616"/>
                  <a:pt x="8707220" y="2457139"/>
                </a:cubicBezTo>
                <a:cubicBezTo>
                  <a:pt x="8707220" y="2446662"/>
                  <a:pt x="8715792" y="2438089"/>
                  <a:pt x="8726272" y="2438089"/>
                </a:cubicBezTo>
                <a:close/>
                <a:moveTo>
                  <a:pt x="5881470" y="2425389"/>
                </a:moveTo>
                <a:cubicBezTo>
                  <a:pt x="5895404" y="2425389"/>
                  <a:pt x="5898834" y="2430689"/>
                  <a:pt x="5891752" y="2441264"/>
                </a:cubicBezTo>
                <a:cubicBezTo>
                  <a:pt x="5879256" y="2459926"/>
                  <a:pt x="5855066" y="2458113"/>
                  <a:pt x="5858314" y="2438760"/>
                </a:cubicBezTo>
                <a:cubicBezTo>
                  <a:pt x="5859548" y="2431407"/>
                  <a:pt x="5869968" y="2425389"/>
                  <a:pt x="5881470" y="2425389"/>
                </a:cubicBezTo>
                <a:close/>
                <a:moveTo>
                  <a:pt x="3840518" y="2375310"/>
                </a:moveTo>
                <a:cubicBezTo>
                  <a:pt x="3849118" y="2377548"/>
                  <a:pt x="3855820" y="2384075"/>
                  <a:pt x="3855820" y="2393639"/>
                </a:cubicBezTo>
                <a:cubicBezTo>
                  <a:pt x="3855820" y="2404116"/>
                  <a:pt x="3847586" y="2412690"/>
                  <a:pt x="3837520" y="2412690"/>
                </a:cubicBezTo>
                <a:cubicBezTo>
                  <a:pt x="3816304" y="2412690"/>
                  <a:pt x="3801980" y="2394563"/>
                  <a:pt x="3813832" y="2382711"/>
                </a:cubicBezTo>
                <a:cubicBezTo>
                  <a:pt x="3821422" y="2375122"/>
                  <a:pt x="3831920" y="2373071"/>
                  <a:pt x="3840518" y="2375310"/>
                </a:cubicBezTo>
                <a:close/>
                <a:moveTo>
                  <a:pt x="6028226" y="2306372"/>
                </a:moveTo>
                <a:cubicBezTo>
                  <a:pt x="6041832" y="2305102"/>
                  <a:pt x="6051752" y="2311626"/>
                  <a:pt x="6060458" y="2325710"/>
                </a:cubicBezTo>
                <a:cubicBezTo>
                  <a:pt x="6065972" y="2334635"/>
                  <a:pt x="6050182" y="2351821"/>
                  <a:pt x="6019932" y="2369819"/>
                </a:cubicBezTo>
                <a:cubicBezTo>
                  <a:pt x="5947296" y="2413035"/>
                  <a:pt x="5939230" y="2414941"/>
                  <a:pt x="5932596" y="2390465"/>
                </a:cubicBezTo>
                <a:cubicBezTo>
                  <a:pt x="5928532" y="2375473"/>
                  <a:pt x="5941968" y="2357025"/>
                  <a:pt x="5973870" y="2333785"/>
                </a:cubicBezTo>
                <a:cubicBezTo>
                  <a:pt x="5997324" y="2316701"/>
                  <a:pt x="6014618" y="2307641"/>
                  <a:pt x="6028226" y="2306372"/>
                </a:cubicBezTo>
                <a:close/>
                <a:moveTo>
                  <a:pt x="8816672" y="2263888"/>
                </a:moveTo>
                <a:cubicBezTo>
                  <a:pt x="8834050" y="2267740"/>
                  <a:pt x="8833304" y="2297993"/>
                  <a:pt x="8811520" y="2342834"/>
                </a:cubicBezTo>
                <a:cubicBezTo>
                  <a:pt x="8784212" y="2399039"/>
                  <a:pt x="8766954" y="2412018"/>
                  <a:pt x="8751900" y="2387663"/>
                </a:cubicBezTo>
                <a:cubicBezTo>
                  <a:pt x="8740340" y="2368957"/>
                  <a:pt x="8771246" y="2280709"/>
                  <a:pt x="8793360" y="2269277"/>
                </a:cubicBezTo>
                <a:cubicBezTo>
                  <a:pt x="8803072" y="2264255"/>
                  <a:pt x="8810878" y="2262605"/>
                  <a:pt x="8816672" y="2263888"/>
                </a:cubicBezTo>
                <a:close/>
                <a:moveTo>
                  <a:pt x="6110072" y="2260290"/>
                </a:moveTo>
                <a:cubicBezTo>
                  <a:pt x="6120548" y="2260290"/>
                  <a:pt x="6129120" y="2268862"/>
                  <a:pt x="6129120" y="2279339"/>
                </a:cubicBezTo>
                <a:cubicBezTo>
                  <a:pt x="6129120" y="2289817"/>
                  <a:pt x="6120548" y="2298389"/>
                  <a:pt x="6110072" y="2298389"/>
                </a:cubicBezTo>
                <a:cubicBezTo>
                  <a:pt x="6099592" y="2298389"/>
                  <a:pt x="6091020" y="2289817"/>
                  <a:pt x="6091020" y="2279339"/>
                </a:cubicBezTo>
                <a:cubicBezTo>
                  <a:pt x="6091020" y="2268862"/>
                  <a:pt x="6099592" y="2260290"/>
                  <a:pt x="6110072" y="2260290"/>
                </a:cubicBezTo>
                <a:close/>
                <a:moveTo>
                  <a:pt x="3694222" y="2249546"/>
                </a:moveTo>
                <a:cubicBezTo>
                  <a:pt x="3704660" y="2252208"/>
                  <a:pt x="3718826" y="2262191"/>
                  <a:pt x="3740548" y="2280469"/>
                </a:cubicBezTo>
                <a:cubicBezTo>
                  <a:pt x="3780706" y="2314259"/>
                  <a:pt x="3792254" y="2349189"/>
                  <a:pt x="3763268" y="2349189"/>
                </a:cubicBezTo>
                <a:cubicBezTo>
                  <a:pt x="3735692" y="2349189"/>
                  <a:pt x="3660202" y="2278848"/>
                  <a:pt x="3670280" y="2262543"/>
                </a:cubicBezTo>
                <a:cubicBezTo>
                  <a:pt x="3677080" y="2251541"/>
                  <a:pt x="3683786" y="2246883"/>
                  <a:pt x="3694222" y="2249546"/>
                </a:cubicBezTo>
                <a:close/>
                <a:moveTo>
                  <a:pt x="3608172" y="2196789"/>
                </a:moveTo>
                <a:cubicBezTo>
                  <a:pt x="3618648" y="2196789"/>
                  <a:pt x="3627220" y="2205362"/>
                  <a:pt x="3627220" y="2215840"/>
                </a:cubicBezTo>
                <a:cubicBezTo>
                  <a:pt x="3627220" y="2226316"/>
                  <a:pt x="3618648" y="2234889"/>
                  <a:pt x="3608172" y="2234889"/>
                </a:cubicBezTo>
                <a:cubicBezTo>
                  <a:pt x="3597692" y="2234889"/>
                  <a:pt x="3589120" y="2226316"/>
                  <a:pt x="3589120" y="2215840"/>
                </a:cubicBezTo>
                <a:cubicBezTo>
                  <a:pt x="3589120" y="2205362"/>
                  <a:pt x="3597692" y="2196789"/>
                  <a:pt x="3608172" y="2196789"/>
                </a:cubicBezTo>
                <a:close/>
                <a:moveTo>
                  <a:pt x="8833428" y="2179702"/>
                </a:moveTo>
                <a:cubicBezTo>
                  <a:pt x="8841584" y="2178623"/>
                  <a:pt x="8847958" y="2183454"/>
                  <a:pt x="8847590" y="2190439"/>
                </a:cubicBezTo>
                <a:cubicBezTo>
                  <a:pt x="8847220" y="2197424"/>
                  <a:pt x="8840252" y="2203140"/>
                  <a:pt x="8832102" y="2203140"/>
                </a:cubicBezTo>
                <a:cubicBezTo>
                  <a:pt x="8823952" y="2203140"/>
                  <a:pt x="8817580" y="2198308"/>
                  <a:pt x="8817940" y="2192402"/>
                </a:cubicBezTo>
                <a:cubicBezTo>
                  <a:pt x="8818300" y="2186496"/>
                  <a:pt x="8825268" y="2180780"/>
                  <a:pt x="8833428" y="2179702"/>
                </a:cubicBezTo>
                <a:close/>
                <a:moveTo>
                  <a:pt x="6254500" y="2147580"/>
                </a:moveTo>
                <a:cubicBezTo>
                  <a:pt x="6270392" y="2143610"/>
                  <a:pt x="6281520" y="2148398"/>
                  <a:pt x="6281520" y="2163532"/>
                </a:cubicBezTo>
                <a:cubicBezTo>
                  <a:pt x="6281520" y="2191945"/>
                  <a:pt x="6193166" y="2253216"/>
                  <a:pt x="6176388" y="2236440"/>
                </a:cubicBezTo>
                <a:cubicBezTo>
                  <a:pt x="6166080" y="2226129"/>
                  <a:pt x="6172108" y="2212128"/>
                  <a:pt x="6198890" y="2184174"/>
                </a:cubicBezTo>
                <a:cubicBezTo>
                  <a:pt x="6217952" y="2164278"/>
                  <a:pt x="6238608" y="2151550"/>
                  <a:pt x="6254500" y="2147580"/>
                </a:cubicBezTo>
                <a:close/>
                <a:moveTo>
                  <a:pt x="3444350" y="2108858"/>
                </a:moveTo>
                <a:cubicBezTo>
                  <a:pt x="3457970" y="2109302"/>
                  <a:pt x="3478500" y="2116111"/>
                  <a:pt x="3506140" y="2129291"/>
                </a:cubicBezTo>
                <a:cubicBezTo>
                  <a:pt x="3555344" y="2152756"/>
                  <a:pt x="3566122" y="2184089"/>
                  <a:pt x="3524990" y="2184089"/>
                </a:cubicBezTo>
                <a:cubicBezTo>
                  <a:pt x="3486892" y="2184089"/>
                  <a:pt x="3424020" y="2148301"/>
                  <a:pt x="3424020" y="2126614"/>
                </a:cubicBezTo>
                <a:cubicBezTo>
                  <a:pt x="3424020" y="2114334"/>
                  <a:pt x="3430730" y="2108414"/>
                  <a:pt x="3444350" y="2108858"/>
                </a:cubicBezTo>
                <a:close/>
                <a:moveTo>
                  <a:pt x="6338672" y="2082490"/>
                </a:moveTo>
                <a:cubicBezTo>
                  <a:pt x="6349148" y="2082490"/>
                  <a:pt x="6357720" y="2091063"/>
                  <a:pt x="6357720" y="2101539"/>
                </a:cubicBezTo>
                <a:cubicBezTo>
                  <a:pt x="6357720" y="2112016"/>
                  <a:pt x="6349148" y="2120590"/>
                  <a:pt x="6338672" y="2120590"/>
                </a:cubicBezTo>
                <a:cubicBezTo>
                  <a:pt x="6328192" y="2120590"/>
                  <a:pt x="6319620" y="2112016"/>
                  <a:pt x="6319620" y="2101539"/>
                </a:cubicBezTo>
                <a:cubicBezTo>
                  <a:pt x="6319620" y="2091063"/>
                  <a:pt x="6328192" y="2082490"/>
                  <a:pt x="6338672" y="2082490"/>
                </a:cubicBezTo>
                <a:close/>
                <a:moveTo>
                  <a:pt x="3360382" y="2070314"/>
                </a:moveTo>
                <a:cubicBezTo>
                  <a:pt x="3367446" y="2070175"/>
                  <a:pt x="3374480" y="2074251"/>
                  <a:pt x="3379626" y="2082579"/>
                </a:cubicBezTo>
                <a:cubicBezTo>
                  <a:pt x="3383974" y="2089613"/>
                  <a:pt x="3378350" y="2098891"/>
                  <a:pt x="3367128" y="2103199"/>
                </a:cubicBezTo>
                <a:cubicBezTo>
                  <a:pt x="3342812" y="2112530"/>
                  <a:pt x="3329260" y="2102248"/>
                  <a:pt x="3340948" y="2083335"/>
                </a:cubicBezTo>
                <a:cubicBezTo>
                  <a:pt x="3346222" y="2074803"/>
                  <a:pt x="3353318" y="2070451"/>
                  <a:pt x="3360382" y="2070314"/>
                </a:cubicBezTo>
                <a:close/>
                <a:moveTo>
                  <a:pt x="3196800" y="2008630"/>
                </a:moveTo>
                <a:cubicBezTo>
                  <a:pt x="3210920" y="2010628"/>
                  <a:pt x="3228456" y="2016561"/>
                  <a:pt x="3248162" y="2026254"/>
                </a:cubicBezTo>
                <a:cubicBezTo>
                  <a:pt x="3323152" y="2063136"/>
                  <a:pt x="3301844" y="2090465"/>
                  <a:pt x="3215124" y="2068630"/>
                </a:cubicBezTo>
                <a:cubicBezTo>
                  <a:pt x="3161876" y="2055223"/>
                  <a:pt x="3144452" y="2036093"/>
                  <a:pt x="3165928" y="2014618"/>
                </a:cubicBezTo>
                <a:cubicBezTo>
                  <a:pt x="3171976" y="2008570"/>
                  <a:pt x="3182682" y="2006632"/>
                  <a:pt x="3196800" y="2008630"/>
                </a:cubicBezTo>
                <a:close/>
                <a:moveTo>
                  <a:pt x="8881344" y="1993862"/>
                </a:moveTo>
                <a:cubicBezTo>
                  <a:pt x="8895958" y="1995109"/>
                  <a:pt x="8896210" y="2010389"/>
                  <a:pt x="8888860" y="2053916"/>
                </a:cubicBezTo>
                <a:cubicBezTo>
                  <a:pt x="8881996" y="2094541"/>
                  <a:pt x="8872448" y="2114240"/>
                  <a:pt x="8859620" y="2114240"/>
                </a:cubicBezTo>
                <a:cubicBezTo>
                  <a:pt x="8844844" y="2114240"/>
                  <a:pt x="8841578" y="2101422"/>
                  <a:pt x="8845068" y="2057091"/>
                </a:cubicBezTo>
                <a:cubicBezTo>
                  <a:pt x="8847540" y="2025658"/>
                  <a:pt x="8855022" y="1998512"/>
                  <a:pt x="8861692" y="1996767"/>
                </a:cubicBezTo>
                <a:cubicBezTo>
                  <a:pt x="8870004" y="1994590"/>
                  <a:pt x="8876472" y="1993446"/>
                  <a:pt x="8881344" y="1993862"/>
                </a:cubicBezTo>
                <a:close/>
                <a:moveTo>
                  <a:pt x="3087472" y="1993591"/>
                </a:moveTo>
                <a:cubicBezTo>
                  <a:pt x="3097948" y="1993591"/>
                  <a:pt x="3106520" y="2002164"/>
                  <a:pt x="3106520" y="2012641"/>
                </a:cubicBezTo>
                <a:cubicBezTo>
                  <a:pt x="3106520" y="2023118"/>
                  <a:pt x="3097948" y="2031692"/>
                  <a:pt x="3087472" y="2031692"/>
                </a:cubicBezTo>
                <a:cubicBezTo>
                  <a:pt x="3076992" y="2031692"/>
                  <a:pt x="3068420" y="2023118"/>
                  <a:pt x="3068420" y="2012641"/>
                </a:cubicBezTo>
                <a:cubicBezTo>
                  <a:pt x="3068420" y="2002164"/>
                  <a:pt x="3076992" y="1993591"/>
                  <a:pt x="3087472" y="1993591"/>
                </a:cubicBezTo>
                <a:close/>
                <a:moveTo>
                  <a:pt x="6487414" y="1963506"/>
                </a:moveTo>
                <a:cubicBezTo>
                  <a:pt x="6508834" y="1976744"/>
                  <a:pt x="6495476" y="2004758"/>
                  <a:pt x="6451896" y="2037999"/>
                </a:cubicBezTo>
                <a:cubicBezTo>
                  <a:pt x="6409170" y="2070588"/>
                  <a:pt x="6405072" y="2071401"/>
                  <a:pt x="6385220" y="2051219"/>
                </a:cubicBezTo>
                <a:cubicBezTo>
                  <a:pt x="6365432" y="2031100"/>
                  <a:pt x="6367722" y="2027382"/>
                  <a:pt x="6420740" y="1993518"/>
                </a:cubicBezTo>
                <a:cubicBezTo>
                  <a:pt x="6451906" y="1973610"/>
                  <a:pt x="6481910" y="1960104"/>
                  <a:pt x="6487414" y="1963506"/>
                </a:cubicBezTo>
                <a:close/>
                <a:moveTo>
                  <a:pt x="2903756" y="1956258"/>
                </a:moveTo>
                <a:cubicBezTo>
                  <a:pt x="2911964" y="1956846"/>
                  <a:pt x="2922650" y="1958170"/>
                  <a:pt x="2936436" y="1960059"/>
                </a:cubicBezTo>
                <a:cubicBezTo>
                  <a:pt x="3004940" y="1969448"/>
                  <a:pt x="3030308" y="1985985"/>
                  <a:pt x="3008958" y="2007334"/>
                </a:cubicBezTo>
                <a:cubicBezTo>
                  <a:pt x="2986808" y="2029485"/>
                  <a:pt x="2885484" y="2004438"/>
                  <a:pt x="2879898" y="1975430"/>
                </a:cubicBezTo>
                <a:cubicBezTo>
                  <a:pt x="2877836" y="1964715"/>
                  <a:pt x="2878182" y="1958983"/>
                  <a:pt x="2885940" y="1956874"/>
                </a:cubicBezTo>
                <a:cubicBezTo>
                  <a:pt x="2889818" y="1955820"/>
                  <a:pt x="2895548" y="1955671"/>
                  <a:pt x="2903756" y="1956258"/>
                </a:cubicBezTo>
                <a:close/>
                <a:moveTo>
                  <a:pt x="2803942" y="1946372"/>
                </a:moveTo>
                <a:cubicBezTo>
                  <a:pt x="2807526" y="1945304"/>
                  <a:pt x="2811728" y="1947718"/>
                  <a:pt x="2817376" y="1953366"/>
                </a:cubicBezTo>
                <a:cubicBezTo>
                  <a:pt x="2828676" y="1964666"/>
                  <a:pt x="2828626" y="1971765"/>
                  <a:pt x="2817172" y="1983219"/>
                </a:cubicBezTo>
                <a:cubicBezTo>
                  <a:pt x="2797772" y="2002619"/>
                  <a:pt x="2783458" y="1988304"/>
                  <a:pt x="2794216" y="1960265"/>
                </a:cubicBezTo>
                <a:cubicBezTo>
                  <a:pt x="2797394" y="1951987"/>
                  <a:pt x="2800358" y="1947439"/>
                  <a:pt x="2803942" y="1946372"/>
                </a:cubicBezTo>
                <a:close/>
                <a:moveTo>
                  <a:pt x="2653906" y="1929817"/>
                </a:moveTo>
                <a:cubicBezTo>
                  <a:pt x="2682812" y="1929696"/>
                  <a:pt x="2714146" y="1935434"/>
                  <a:pt x="2723856" y="1947135"/>
                </a:cubicBezTo>
                <a:cubicBezTo>
                  <a:pt x="2743940" y="1971334"/>
                  <a:pt x="2727668" y="1981954"/>
                  <a:pt x="2682128" y="1974368"/>
                </a:cubicBezTo>
                <a:cubicBezTo>
                  <a:pt x="2660592" y="1970780"/>
                  <a:pt x="2632970" y="1967256"/>
                  <a:pt x="2620746" y="1966536"/>
                </a:cubicBezTo>
                <a:cubicBezTo>
                  <a:pt x="2608522" y="1965817"/>
                  <a:pt x="2598520" y="1957323"/>
                  <a:pt x="2598520" y="1947660"/>
                </a:cubicBezTo>
                <a:cubicBezTo>
                  <a:pt x="2598520" y="1935919"/>
                  <a:pt x="2625000" y="1929938"/>
                  <a:pt x="2653906" y="1929817"/>
                </a:cubicBezTo>
                <a:close/>
                <a:moveTo>
                  <a:pt x="2527324" y="1921630"/>
                </a:moveTo>
                <a:cubicBezTo>
                  <a:pt x="2534870" y="1924485"/>
                  <a:pt x="2541718" y="1931131"/>
                  <a:pt x="2544812" y="1940410"/>
                </a:cubicBezTo>
                <a:cubicBezTo>
                  <a:pt x="2547620" y="1948834"/>
                  <a:pt x="2538160" y="1955491"/>
                  <a:pt x="2523380" y="1955491"/>
                </a:cubicBezTo>
                <a:cubicBezTo>
                  <a:pt x="2496996" y="1955491"/>
                  <a:pt x="2489090" y="1942155"/>
                  <a:pt x="2505652" y="1925593"/>
                </a:cubicBezTo>
                <a:cubicBezTo>
                  <a:pt x="2511536" y="1919710"/>
                  <a:pt x="2519778" y="1918775"/>
                  <a:pt x="2527324" y="1921630"/>
                </a:cubicBezTo>
                <a:close/>
                <a:moveTo>
                  <a:pt x="2364912" y="1904919"/>
                </a:moveTo>
                <a:cubicBezTo>
                  <a:pt x="2388014" y="1904943"/>
                  <a:pt x="2413112" y="1907442"/>
                  <a:pt x="2426032" y="1912401"/>
                </a:cubicBezTo>
                <a:cubicBezTo>
                  <a:pt x="2437080" y="1916639"/>
                  <a:pt x="2446120" y="1928070"/>
                  <a:pt x="2446120" y="1937801"/>
                </a:cubicBezTo>
                <a:cubicBezTo>
                  <a:pt x="2446120" y="1962688"/>
                  <a:pt x="2324558" y="1962581"/>
                  <a:pt x="2315004" y="1937683"/>
                </a:cubicBezTo>
                <a:cubicBezTo>
                  <a:pt x="2311244" y="1927889"/>
                  <a:pt x="2311586" y="1916458"/>
                  <a:pt x="2315762" y="1912283"/>
                </a:cubicBezTo>
                <a:cubicBezTo>
                  <a:pt x="2320702" y="1907344"/>
                  <a:pt x="2341808" y="1904894"/>
                  <a:pt x="2364912" y="1904919"/>
                </a:cubicBezTo>
                <a:close/>
                <a:moveTo>
                  <a:pt x="8877612" y="1904691"/>
                </a:moveTo>
                <a:cubicBezTo>
                  <a:pt x="8888672" y="1904691"/>
                  <a:pt x="8897720" y="1913740"/>
                  <a:pt x="8897720" y="1924799"/>
                </a:cubicBezTo>
                <a:cubicBezTo>
                  <a:pt x="8897720" y="1947227"/>
                  <a:pt x="8870380" y="1943321"/>
                  <a:pt x="8862532" y="1919773"/>
                </a:cubicBezTo>
                <a:cubicBezTo>
                  <a:pt x="8859766" y="1911478"/>
                  <a:pt x="8866552" y="1904691"/>
                  <a:pt x="8877612" y="1904691"/>
                </a:cubicBezTo>
                <a:close/>
                <a:moveTo>
                  <a:pt x="6554572" y="1904691"/>
                </a:moveTo>
                <a:cubicBezTo>
                  <a:pt x="6565048" y="1904691"/>
                  <a:pt x="6573620" y="1913264"/>
                  <a:pt x="6573620" y="1923741"/>
                </a:cubicBezTo>
                <a:cubicBezTo>
                  <a:pt x="6573620" y="1934218"/>
                  <a:pt x="6565048" y="1942791"/>
                  <a:pt x="6554572" y="1942791"/>
                </a:cubicBezTo>
                <a:cubicBezTo>
                  <a:pt x="6544092" y="1942791"/>
                  <a:pt x="6535520" y="1934218"/>
                  <a:pt x="6535520" y="1923741"/>
                </a:cubicBezTo>
                <a:cubicBezTo>
                  <a:pt x="6535520" y="1913264"/>
                  <a:pt x="6544092" y="1904691"/>
                  <a:pt x="6554572" y="1904691"/>
                </a:cubicBezTo>
                <a:close/>
                <a:moveTo>
                  <a:pt x="2236572" y="1904691"/>
                </a:moveTo>
                <a:cubicBezTo>
                  <a:pt x="2247048" y="1904691"/>
                  <a:pt x="2255620" y="1913264"/>
                  <a:pt x="2255620" y="1923741"/>
                </a:cubicBezTo>
                <a:cubicBezTo>
                  <a:pt x="2255620" y="1934218"/>
                  <a:pt x="2247048" y="1942791"/>
                  <a:pt x="2236572" y="1942791"/>
                </a:cubicBezTo>
                <a:cubicBezTo>
                  <a:pt x="2226094" y="1942791"/>
                  <a:pt x="2217520" y="1934218"/>
                  <a:pt x="2217520" y="1923741"/>
                </a:cubicBezTo>
                <a:cubicBezTo>
                  <a:pt x="2217520" y="1913264"/>
                  <a:pt x="2226094" y="1904691"/>
                  <a:pt x="2236572" y="1904691"/>
                </a:cubicBezTo>
                <a:close/>
                <a:moveTo>
                  <a:pt x="2107830" y="1874993"/>
                </a:moveTo>
                <a:cubicBezTo>
                  <a:pt x="2138616" y="1879278"/>
                  <a:pt x="2166720" y="1892613"/>
                  <a:pt x="2166720" y="1911464"/>
                </a:cubicBezTo>
                <a:cubicBezTo>
                  <a:pt x="2166720" y="1934548"/>
                  <a:pt x="2143568" y="1939791"/>
                  <a:pt x="2087168" y="1929478"/>
                </a:cubicBezTo>
                <a:cubicBezTo>
                  <a:pt x="2031892" y="1919370"/>
                  <a:pt x="2020992" y="1912019"/>
                  <a:pt x="2032848" y="1892837"/>
                </a:cubicBezTo>
                <a:cubicBezTo>
                  <a:pt x="2043576" y="1875479"/>
                  <a:pt x="2077044" y="1870710"/>
                  <a:pt x="2107830" y="1874993"/>
                </a:cubicBezTo>
                <a:close/>
                <a:moveTo>
                  <a:pt x="1954558" y="1871282"/>
                </a:moveTo>
                <a:cubicBezTo>
                  <a:pt x="1958212" y="1870913"/>
                  <a:pt x="1962154" y="1872845"/>
                  <a:pt x="1966388" y="1877078"/>
                </a:cubicBezTo>
                <a:cubicBezTo>
                  <a:pt x="1973372" y="1884063"/>
                  <a:pt x="1974940" y="1896489"/>
                  <a:pt x="1969870" y="1904691"/>
                </a:cubicBezTo>
                <a:cubicBezTo>
                  <a:pt x="1963724" y="1914633"/>
                  <a:pt x="1956420" y="1915371"/>
                  <a:pt x="1947952" y="1906904"/>
                </a:cubicBezTo>
                <a:cubicBezTo>
                  <a:pt x="1940968" y="1899919"/>
                  <a:pt x="1939400" y="1887493"/>
                  <a:pt x="1944470" y="1879291"/>
                </a:cubicBezTo>
                <a:cubicBezTo>
                  <a:pt x="1947544" y="1874320"/>
                  <a:pt x="1950906" y="1871651"/>
                  <a:pt x="1954558" y="1871282"/>
                </a:cubicBezTo>
                <a:close/>
                <a:moveTo>
                  <a:pt x="1777524" y="1842114"/>
                </a:moveTo>
                <a:cubicBezTo>
                  <a:pt x="1785124" y="1842366"/>
                  <a:pt x="1794470" y="1843168"/>
                  <a:pt x="1805876" y="1844454"/>
                </a:cubicBezTo>
                <a:cubicBezTo>
                  <a:pt x="1869328" y="1851606"/>
                  <a:pt x="1891308" y="1864990"/>
                  <a:pt x="1877172" y="1887865"/>
                </a:cubicBezTo>
                <a:cubicBezTo>
                  <a:pt x="1863872" y="1909386"/>
                  <a:pt x="1747620" y="1881195"/>
                  <a:pt x="1747620" y="1856451"/>
                </a:cubicBezTo>
                <a:cubicBezTo>
                  <a:pt x="1747620" y="1849181"/>
                  <a:pt x="1750776" y="1844896"/>
                  <a:pt x="1759636" y="1843071"/>
                </a:cubicBezTo>
                <a:cubicBezTo>
                  <a:pt x="1764068" y="1842159"/>
                  <a:pt x="1769924" y="1841862"/>
                  <a:pt x="1777524" y="1842114"/>
                </a:cubicBezTo>
                <a:close/>
                <a:moveTo>
                  <a:pt x="1684870" y="1815791"/>
                </a:moveTo>
                <a:cubicBezTo>
                  <a:pt x="1700324" y="1815791"/>
                  <a:pt x="1700424" y="1850165"/>
                  <a:pt x="1684996" y="1859699"/>
                </a:cubicBezTo>
                <a:cubicBezTo>
                  <a:pt x="1669900" y="1869030"/>
                  <a:pt x="1654712" y="1845249"/>
                  <a:pt x="1665070" y="1828491"/>
                </a:cubicBezTo>
                <a:cubicBezTo>
                  <a:pt x="1669388" y="1821507"/>
                  <a:pt x="1678296" y="1815791"/>
                  <a:pt x="1684870" y="1815791"/>
                </a:cubicBezTo>
                <a:close/>
                <a:moveTo>
                  <a:pt x="6697446" y="1784442"/>
                </a:moveTo>
                <a:cubicBezTo>
                  <a:pt x="6736096" y="1792489"/>
                  <a:pt x="6733432" y="1814224"/>
                  <a:pt x="6691096" y="1836194"/>
                </a:cubicBezTo>
                <a:cubicBezTo>
                  <a:pt x="6671888" y="1846163"/>
                  <a:pt x="6648944" y="1863042"/>
                  <a:pt x="6640108" y="1873703"/>
                </a:cubicBezTo>
                <a:cubicBezTo>
                  <a:pt x="6625820" y="1890943"/>
                  <a:pt x="6623230" y="1890967"/>
                  <a:pt x="6616684" y="1873909"/>
                </a:cubicBezTo>
                <a:cubicBezTo>
                  <a:pt x="6612638" y="1863362"/>
                  <a:pt x="6622724" y="1837579"/>
                  <a:pt x="6639098" y="1816613"/>
                </a:cubicBezTo>
                <a:cubicBezTo>
                  <a:pt x="6660778" y="1788857"/>
                  <a:pt x="6676640" y="1780112"/>
                  <a:pt x="6697446" y="1784442"/>
                </a:cubicBezTo>
                <a:close/>
                <a:moveTo>
                  <a:pt x="1501340" y="1765916"/>
                </a:moveTo>
                <a:cubicBezTo>
                  <a:pt x="1515154" y="1765835"/>
                  <a:pt x="1536174" y="1771817"/>
                  <a:pt x="1564996" y="1783860"/>
                </a:cubicBezTo>
                <a:cubicBezTo>
                  <a:pt x="1607766" y="1801731"/>
                  <a:pt x="1608724" y="1817584"/>
                  <a:pt x="1567532" y="1825871"/>
                </a:cubicBezTo>
                <a:cubicBezTo>
                  <a:pt x="1537004" y="1832013"/>
                  <a:pt x="1480920" y="1805131"/>
                  <a:pt x="1480920" y="1784355"/>
                </a:cubicBezTo>
                <a:cubicBezTo>
                  <a:pt x="1480920" y="1772142"/>
                  <a:pt x="1487528" y="1765997"/>
                  <a:pt x="1501340" y="1765916"/>
                </a:cubicBezTo>
                <a:close/>
                <a:moveTo>
                  <a:pt x="1408458" y="1731581"/>
                </a:moveTo>
                <a:cubicBezTo>
                  <a:pt x="1412112" y="1731213"/>
                  <a:pt x="1416054" y="1733144"/>
                  <a:pt x="1420288" y="1737379"/>
                </a:cubicBezTo>
                <a:cubicBezTo>
                  <a:pt x="1427272" y="1744364"/>
                  <a:pt x="1428840" y="1756790"/>
                  <a:pt x="1423770" y="1764991"/>
                </a:cubicBezTo>
                <a:cubicBezTo>
                  <a:pt x="1417624" y="1774934"/>
                  <a:pt x="1410320" y="1775671"/>
                  <a:pt x="1401852" y="1767204"/>
                </a:cubicBezTo>
                <a:cubicBezTo>
                  <a:pt x="1394868" y="1760219"/>
                  <a:pt x="1393300" y="1747793"/>
                  <a:pt x="1398370" y="1739591"/>
                </a:cubicBezTo>
                <a:cubicBezTo>
                  <a:pt x="1401444" y="1734620"/>
                  <a:pt x="1404806" y="1731950"/>
                  <a:pt x="1408458" y="1731581"/>
                </a:cubicBezTo>
                <a:close/>
                <a:moveTo>
                  <a:pt x="6779202" y="1729801"/>
                </a:moveTo>
                <a:cubicBezTo>
                  <a:pt x="6802752" y="1737651"/>
                  <a:pt x="6806656" y="1764991"/>
                  <a:pt x="6784228" y="1764991"/>
                </a:cubicBezTo>
                <a:cubicBezTo>
                  <a:pt x="6773170" y="1764991"/>
                  <a:pt x="6764120" y="1755943"/>
                  <a:pt x="6764120" y="1744884"/>
                </a:cubicBezTo>
                <a:cubicBezTo>
                  <a:pt x="6764120" y="1733823"/>
                  <a:pt x="6770908" y="1727037"/>
                  <a:pt x="6779202" y="1729801"/>
                </a:cubicBezTo>
                <a:close/>
                <a:moveTo>
                  <a:pt x="8825476" y="1702029"/>
                </a:moveTo>
                <a:cubicBezTo>
                  <a:pt x="8828096" y="1701694"/>
                  <a:pt x="8832776" y="1707972"/>
                  <a:pt x="8842028" y="1720541"/>
                </a:cubicBezTo>
                <a:cubicBezTo>
                  <a:pt x="8870710" y="1759512"/>
                  <a:pt x="8888600" y="1813543"/>
                  <a:pt x="8880128" y="1835619"/>
                </a:cubicBezTo>
                <a:cubicBezTo>
                  <a:pt x="8875932" y="1846553"/>
                  <a:pt x="8867160" y="1852203"/>
                  <a:pt x="8860636" y="1848169"/>
                </a:cubicBezTo>
                <a:cubicBezTo>
                  <a:pt x="8844216" y="1838023"/>
                  <a:pt x="8818764" y="1757217"/>
                  <a:pt x="8821268" y="1723192"/>
                </a:cubicBezTo>
                <a:cubicBezTo>
                  <a:pt x="8822290" y="1709311"/>
                  <a:pt x="8822854" y="1702364"/>
                  <a:pt x="8825476" y="1702029"/>
                </a:cubicBezTo>
                <a:close/>
                <a:moveTo>
                  <a:pt x="1230254" y="1650569"/>
                </a:moveTo>
                <a:cubicBezTo>
                  <a:pt x="1263090" y="1651203"/>
                  <a:pt x="1326906" y="1679257"/>
                  <a:pt x="1334558" y="1703916"/>
                </a:cubicBezTo>
                <a:cubicBezTo>
                  <a:pt x="1338222" y="1715728"/>
                  <a:pt x="1336656" y="1728213"/>
                  <a:pt x="1331076" y="1731661"/>
                </a:cubicBezTo>
                <a:cubicBezTo>
                  <a:pt x="1318976" y="1739140"/>
                  <a:pt x="1209348" y="1673927"/>
                  <a:pt x="1210974" y="1660216"/>
                </a:cubicBezTo>
                <a:cubicBezTo>
                  <a:pt x="1211806" y="1653193"/>
                  <a:pt x="1219310" y="1650357"/>
                  <a:pt x="1230254" y="1650569"/>
                </a:cubicBezTo>
                <a:close/>
                <a:moveTo>
                  <a:pt x="8803144" y="1638299"/>
                </a:moveTo>
                <a:cubicBezTo>
                  <a:pt x="8812928" y="1638327"/>
                  <a:pt x="8821522" y="1642215"/>
                  <a:pt x="8821522" y="1649941"/>
                </a:cubicBezTo>
                <a:cubicBezTo>
                  <a:pt x="8821522" y="1667092"/>
                  <a:pt x="8798372" y="1678980"/>
                  <a:pt x="8783216" y="1669614"/>
                </a:cubicBezTo>
                <a:cubicBezTo>
                  <a:pt x="8776116" y="1665226"/>
                  <a:pt x="8773596" y="1656316"/>
                  <a:pt x="8777616" y="1649814"/>
                </a:cubicBezTo>
                <a:cubicBezTo>
                  <a:pt x="8782382" y="1642102"/>
                  <a:pt x="8793358" y="1638270"/>
                  <a:pt x="8803144" y="1638299"/>
                </a:cubicBezTo>
                <a:close/>
                <a:moveTo>
                  <a:pt x="6948090" y="1626318"/>
                </a:moveTo>
                <a:cubicBezTo>
                  <a:pt x="6959614" y="1632418"/>
                  <a:pt x="6949972" y="1652944"/>
                  <a:pt x="6910300" y="1683204"/>
                </a:cubicBezTo>
                <a:cubicBezTo>
                  <a:pt x="6872154" y="1712299"/>
                  <a:pt x="6861982" y="1714897"/>
                  <a:pt x="6837276" y="1701849"/>
                </a:cubicBezTo>
                <a:cubicBezTo>
                  <a:pt x="6808976" y="1686904"/>
                  <a:pt x="6809284" y="1686255"/>
                  <a:pt x="6858892" y="1655990"/>
                </a:cubicBezTo>
                <a:cubicBezTo>
                  <a:pt x="6903878" y="1628544"/>
                  <a:pt x="6936566" y="1620218"/>
                  <a:pt x="6948090" y="1626318"/>
                </a:cubicBezTo>
                <a:close/>
                <a:moveTo>
                  <a:pt x="1156012" y="1599891"/>
                </a:moveTo>
                <a:cubicBezTo>
                  <a:pt x="1167072" y="1599891"/>
                  <a:pt x="1176120" y="1608941"/>
                  <a:pt x="1176120" y="1619999"/>
                </a:cubicBezTo>
                <a:cubicBezTo>
                  <a:pt x="1176120" y="1642428"/>
                  <a:pt x="1148780" y="1638521"/>
                  <a:pt x="1140930" y="1614973"/>
                </a:cubicBezTo>
                <a:cubicBezTo>
                  <a:pt x="1138166" y="1606679"/>
                  <a:pt x="1144952" y="1599891"/>
                  <a:pt x="1156012" y="1599891"/>
                </a:cubicBezTo>
                <a:close/>
                <a:moveTo>
                  <a:pt x="7010712" y="1574492"/>
                </a:moveTo>
                <a:cubicBezTo>
                  <a:pt x="7021772" y="1574492"/>
                  <a:pt x="7030820" y="1583540"/>
                  <a:pt x="7030820" y="1594599"/>
                </a:cubicBezTo>
                <a:cubicBezTo>
                  <a:pt x="7030820" y="1617028"/>
                  <a:pt x="7003480" y="1613121"/>
                  <a:pt x="6995632" y="1589572"/>
                </a:cubicBezTo>
                <a:cubicBezTo>
                  <a:pt x="6992866" y="1581278"/>
                  <a:pt x="6999652" y="1574492"/>
                  <a:pt x="7010712" y="1574492"/>
                </a:cubicBezTo>
                <a:close/>
                <a:moveTo>
                  <a:pt x="8682158" y="1487793"/>
                </a:moveTo>
                <a:cubicBezTo>
                  <a:pt x="8690742" y="1490687"/>
                  <a:pt x="8702690" y="1500834"/>
                  <a:pt x="8722400" y="1519718"/>
                </a:cubicBezTo>
                <a:cubicBezTo>
                  <a:pt x="8755612" y="1551536"/>
                  <a:pt x="8770936" y="1599891"/>
                  <a:pt x="8747812" y="1599891"/>
                </a:cubicBezTo>
                <a:cubicBezTo>
                  <a:pt x="8727858" y="1599891"/>
                  <a:pt x="8653708" y="1512953"/>
                  <a:pt x="8662092" y="1499388"/>
                </a:cubicBezTo>
                <a:cubicBezTo>
                  <a:pt x="8668352" y="1489259"/>
                  <a:pt x="8673574" y="1484899"/>
                  <a:pt x="8682158" y="1487793"/>
                </a:cubicBezTo>
                <a:close/>
                <a:moveTo>
                  <a:pt x="992560" y="1485922"/>
                </a:moveTo>
                <a:cubicBezTo>
                  <a:pt x="1005730" y="1482450"/>
                  <a:pt x="1035450" y="1493510"/>
                  <a:pt x="1062500" y="1514167"/>
                </a:cubicBezTo>
                <a:cubicBezTo>
                  <a:pt x="1112564" y="1552397"/>
                  <a:pt x="1120164" y="1574492"/>
                  <a:pt x="1083248" y="1574492"/>
                </a:cubicBezTo>
                <a:cubicBezTo>
                  <a:pt x="1056738" y="1574492"/>
                  <a:pt x="985620" y="1516164"/>
                  <a:pt x="985620" y="1494422"/>
                </a:cubicBezTo>
                <a:cubicBezTo>
                  <a:pt x="985620" y="1489852"/>
                  <a:pt x="988170" y="1487080"/>
                  <a:pt x="992560" y="1485922"/>
                </a:cubicBezTo>
                <a:close/>
                <a:moveTo>
                  <a:pt x="7169000" y="1467813"/>
                </a:moveTo>
                <a:cubicBezTo>
                  <a:pt x="7185116" y="1467414"/>
                  <a:pt x="7195920" y="1474994"/>
                  <a:pt x="7195920" y="1490688"/>
                </a:cubicBezTo>
                <a:cubicBezTo>
                  <a:pt x="7195920" y="1513243"/>
                  <a:pt x="7109076" y="1565299"/>
                  <a:pt x="7086132" y="1556494"/>
                </a:cubicBezTo>
                <a:cubicBezTo>
                  <a:pt x="7058612" y="1545934"/>
                  <a:pt x="7065920" y="1526587"/>
                  <a:pt x="7110194" y="1492806"/>
                </a:cubicBezTo>
                <a:cubicBezTo>
                  <a:pt x="7131452" y="1476588"/>
                  <a:pt x="7152882" y="1468210"/>
                  <a:pt x="7169000" y="1467813"/>
                </a:cubicBezTo>
                <a:close/>
                <a:moveTo>
                  <a:pt x="8611972" y="1422091"/>
                </a:moveTo>
                <a:cubicBezTo>
                  <a:pt x="8622448" y="1422091"/>
                  <a:pt x="8631020" y="1430665"/>
                  <a:pt x="8631020" y="1441141"/>
                </a:cubicBezTo>
                <a:cubicBezTo>
                  <a:pt x="8631020" y="1451619"/>
                  <a:pt x="8622448" y="1460191"/>
                  <a:pt x="8611972" y="1460191"/>
                </a:cubicBezTo>
                <a:cubicBezTo>
                  <a:pt x="8601492" y="1460191"/>
                  <a:pt x="8592920" y="1451619"/>
                  <a:pt x="8592920" y="1441141"/>
                </a:cubicBezTo>
                <a:cubicBezTo>
                  <a:pt x="8592920" y="1430665"/>
                  <a:pt x="8601492" y="1422091"/>
                  <a:pt x="8611972" y="1422091"/>
                </a:cubicBezTo>
                <a:close/>
                <a:moveTo>
                  <a:pt x="7259422" y="1422091"/>
                </a:moveTo>
                <a:cubicBezTo>
                  <a:pt x="7279040" y="1422091"/>
                  <a:pt x="7288210" y="1449183"/>
                  <a:pt x="7273556" y="1463838"/>
                </a:cubicBezTo>
                <a:cubicBezTo>
                  <a:pt x="7256036" y="1481357"/>
                  <a:pt x="7226600" y="1457075"/>
                  <a:pt x="7239688" y="1435899"/>
                </a:cubicBezTo>
                <a:cubicBezTo>
                  <a:pt x="7244380" y="1428305"/>
                  <a:pt x="7253260" y="1422091"/>
                  <a:pt x="7259422" y="1422091"/>
                </a:cubicBezTo>
                <a:close/>
                <a:moveTo>
                  <a:pt x="941172" y="1422091"/>
                </a:moveTo>
                <a:cubicBezTo>
                  <a:pt x="951648" y="1422091"/>
                  <a:pt x="960220" y="1430665"/>
                  <a:pt x="960220" y="1441141"/>
                </a:cubicBezTo>
                <a:cubicBezTo>
                  <a:pt x="960220" y="1451619"/>
                  <a:pt x="951648" y="1460191"/>
                  <a:pt x="941172" y="1460191"/>
                </a:cubicBezTo>
                <a:cubicBezTo>
                  <a:pt x="930694" y="1460191"/>
                  <a:pt x="922120" y="1451619"/>
                  <a:pt x="922120" y="1441141"/>
                </a:cubicBezTo>
                <a:cubicBezTo>
                  <a:pt x="922120" y="1430665"/>
                  <a:pt x="930694" y="1422091"/>
                  <a:pt x="941172" y="1422091"/>
                </a:cubicBezTo>
                <a:close/>
                <a:moveTo>
                  <a:pt x="7424090" y="1340889"/>
                </a:moveTo>
                <a:cubicBezTo>
                  <a:pt x="7439844" y="1341543"/>
                  <a:pt x="7449920" y="1351096"/>
                  <a:pt x="7449920" y="1369365"/>
                </a:cubicBezTo>
                <a:cubicBezTo>
                  <a:pt x="7449920" y="1385089"/>
                  <a:pt x="7432572" y="1399653"/>
                  <a:pt x="7397368" y="1413482"/>
                </a:cubicBezTo>
                <a:cubicBezTo>
                  <a:pt x="7314590" y="1445999"/>
                  <a:pt x="7295344" y="1418340"/>
                  <a:pt x="7364196" y="1365807"/>
                </a:cubicBezTo>
                <a:cubicBezTo>
                  <a:pt x="7386904" y="1348480"/>
                  <a:pt x="7408336" y="1340235"/>
                  <a:pt x="7424090" y="1340889"/>
                </a:cubicBezTo>
                <a:close/>
                <a:moveTo>
                  <a:pt x="8450124" y="1326150"/>
                </a:moveTo>
                <a:cubicBezTo>
                  <a:pt x="8469884" y="1327357"/>
                  <a:pt x="8502460" y="1342279"/>
                  <a:pt x="8526244" y="1363016"/>
                </a:cubicBezTo>
                <a:cubicBezTo>
                  <a:pt x="8581194" y="1410922"/>
                  <a:pt x="8550656" y="1425165"/>
                  <a:pt x="8472700" y="1387990"/>
                </a:cubicBezTo>
                <a:cubicBezTo>
                  <a:pt x="8430692" y="1367957"/>
                  <a:pt x="8417652" y="1347594"/>
                  <a:pt x="8435436" y="1329808"/>
                </a:cubicBezTo>
                <a:cubicBezTo>
                  <a:pt x="8438374" y="1326869"/>
                  <a:pt x="8443538" y="1325748"/>
                  <a:pt x="8450124" y="1326150"/>
                </a:cubicBezTo>
                <a:close/>
                <a:moveTo>
                  <a:pt x="7519772" y="1320492"/>
                </a:moveTo>
                <a:cubicBezTo>
                  <a:pt x="7530248" y="1320492"/>
                  <a:pt x="7538820" y="1329064"/>
                  <a:pt x="7538820" y="1339542"/>
                </a:cubicBezTo>
                <a:cubicBezTo>
                  <a:pt x="7538820" y="1350018"/>
                  <a:pt x="7530248" y="1358591"/>
                  <a:pt x="7519772" y="1358591"/>
                </a:cubicBezTo>
                <a:cubicBezTo>
                  <a:pt x="7509292" y="1358591"/>
                  <a:pt x="7500720" y="1350018"/>
                  <a:pt x="7500720" y="1339542"/>
                </a:cubicBezTo>
                <a:cubicBezTo>
                  <a:pt x="7500720" y="1329064"/>
                  <a:pt x="7509292" y="1320492"/>
                  <a:pt x="7519772" y="1320492"/>
                </a:cubicBezTo>
                <a:close/>
                <a:moveTo>
                  <a:pt x="8357972" y="1295092"/>
                </a:moveTo>
                <a:cubicBezTo>
                  <a:pt x="8368448" y="1295092"/>
                  <a:pt x="8377020" y="1303664"/>
                  <a:pt x="8377020" y="1314142"/>
                </a:cubicBezTo>
                <a:cubicBezTo>
                  <a:pt x="8377020" y="1324618"/>
                  <a:pt x="8368448" y="1333192"/>
                  <a:pt x="8357972" y="1333192"/>
                </a:cubicBezTo>
                <a:cubicBezTo>
                  <a:pt x="8347492" y="1333192"/>
                  <a:pt x="8338920" y="1324618"/>
                  <a:pt x="8338920" y="1314142"/>
                </a:cubicBezTo>
                <a:cubicBezTo>
                  <a:pt x="8338920" y="1303664"/>
                  <a:pt x="8347492" y="1295092"/>
                  <a:pt x="8357972" y="1295092"/>
                </a:cubicBezTo>
                <a:close/>
                <a:moveTo>
                  <a:pt x="813114" y="1280173"/>
                </a:moveTo>
                <a:cubicBezTo>
                  <a:pt x="822998" y="1283826"/>
                  <a:pt x="836050" y="1297180"/>
                  <a:pt x="857298" y="1322096"/>
                </a:cubicBezTo>
                <a:cubicBezTo>
                  <a:pt x="890068" y="1360522"/>
                  <a:pt x="896880" y="1376214"/>
                  <a:pt x="885660" y="1387431"/>
                </a:cubicBezTo>
                <a:cubicBezTo>
                  <a:pt x="874444" y="1398649"/>
                  <a:pt x="859892" y="1391187"/>
                  <a:pt x="825064" y="1356361"/>
                </a:cubicBezTo>
                <a:cubicBezTo>
                  <a:pt x="799856" y="1331153"/>
                  <a:pt x="783144" y="1304197"/>
                  <a:pt x="787924" y="1296460"/>
                </a:cubicBezTo>
                <a:cubicBezTo>
                  <a:pt x="796510" y="1282569"/>
                  <a:pt x="803230" y="1276519"/>
                  <a:pt x="813114" y="1280173"/>
                </a:cubicBezTo>
                <a:close/>
                <a:moveTo>
                  <a:pt x="7677918" y="1261871"/>
                </a:moveTo>
                <a:cubicBezTo>
                  <a:pt x="7696446" y="1263582"/>
                  <a:pt x="7712438" y="1270983"/>
                  <a:pt x="7719170" y="1283451"/>
                </a:cubicBezTo>
                <a:cubicBezTo>
                  <a:pt x="7727796" y="1299427"/>
                  <a:pt x="7719868" y="1306603"/>
                  <a:pt x="7680576" y="1318375"/>
                </a:cubicBezTo>
                <a:cubicBezTo>
                  <a:pt x="7653378" y="1326524"/>
                  <a:pt x="7621368" y="1333192"/>
                  <a:pt x="7609440" y="1333192"/>
                </a:cubicBezTo>
                <a:cubicBezTo>
                  <a:pt x="7580556" y="1333192"/>
                  <a:pt x="7588448" y="1294520"/>
                  <a:pt x="7621438" y="1274421"/>
                </a:cubicBezTo>
                <a:cubicBezTo>
                  <a:pt x="7638320" y="1264135"/>
                  <a:pt x="7659388" y="1260159"/>
                  <a:pt x="7677918" y="1261871"/>
                </a:cubicBezTo>
                <a:close/>
                <a:moveTo>
                  <a:pt x="7806960" y="1251531"/>
                </a:moveTo>
                <a:cubicBezTo>
                  <a:pt x="7824470" y="1262352"/>
                  <a:pt x="7820208" y="1295092"/>
                  <a:pt x="7801288" y="1295092"/>
                </a:cubicBezTo>
                <a:cubicBezTo>
                  <a:pt x="7774996" y="1295092"/>
                  <a:pt x="7766232" y="1280076"/>
                  <a:pt x="7781672" y="1261474"/>
                </a:cubicBezTo>
                <a:cubicBezTo>
                  <a:pt x="7789386" y="1252177"/>
                  <a:pt x="7800766" y="1247703"/>
                  <a:pt x="7806960" y="1251531"/>
                </a:cubicBezTo>
                <a:close/>
                <a:moveTo>
                  <a:pt x="8174814" y="1247425"/>
                </a:moveTo>
                <a:cubicBezTo>
                  <a:pt x="8184932" y="1246257"/>
                  <a:pt x="8198514" y="1247025"/>
                  <a:pt x="8215480" y="1249737"/>
                </a:cubicBezTo>
                <a:cubicBezTo>
                  <a:pt x="8277936" y="1259725"/>
                  <a:pt x="8288120" y="1265542"/>
                  <a:pt x="8288120" y="1291217"/>
                </a:cubicBezTo>
                <a:cubicBezTo>
                  <a:pt x="8288120" y="1307779"/>
                  <a:pt x="8277772" y="1309826"/>
                  <a:pt x="8228308" y="1303045"/>
                </a:cubicBezTo>
                <a:cubicBezTo>
                  <a:pt x="8162740" y="1294058"/>
                  <a:pt x="8140528" y="1280039"/>
                  <a:pt x="8154932" y="1256729"/>
                </a:cubicBezTo>
                <a:cubicBezTo>
                  <a:pt x="8158042" y="1251699"/>
                  <a:pt x="8164696" y="1248595"/>
                  <a:pt x="8174814" y="1247425"/>
                </a:cubicBezTo>
                <a:close/>
                <a:moveTo>
                  <a:pt x="8075104" y="1237115"/>
                </a:moveTo>
                <a:cubicBezTo>
                  <a:pt x="8078694" y="1236100"/>
                  <a:pt x="8082546" y="1236475"/>
                  <a:pt x="8085796" y="1238484"/>
                </a:cubicBezTo>
                <a:cubicBezTo>
                  <a:pt x="8101224" y="1248017"/>
                  <a:pt x="8101124" y="1282392"/>
                  <a:pt x="8085670" y="1282392"/>
                </a:cubicBezTo>
                <a:cubicBezTo>
                  <a:pt x="8068520" y="1282392"/>
                  <a:pt x="8056632" y="1259240"/>
                  <a:pt x="8065998" y="1244084"/>
                </a:cubicBezTo>
                <a:cubicBezTo>
                  <a:pt x="8068192" y="1240535"/>
                  <a:pt x="8071516" y="1238130"/>
                  <a:pt x="8075104" y="1237115"/>
                </a:cubicBezTo>
                <a:close/>
                <a:moveTo>
                  <a:pt x="7938398" y="1227830"/>
                </a:moveTo>
                <a:cubicBezTo>
                  <a:pt x="7976660" y="1225899"/>
                  <a:pt x="7989672" y="1230077"/>
                  <a:pt x="7989672" y="1244291"/>
                </a:cubicBezTo>
                <a:cubicBezTo>
                  <a:pt x="7989672" y="1257121"/>
                  <a:pt x="7969972" y="1266668"/>
                  <a:pt x="7929346" y="1273530"/>
                </a:cubicBezTo>
                <a:cubicBezTo>
                  <a:pt x="7881502" y="1281610"/>
                  <a:pt x="7869020" y="1280078"/>
                  <a:pt x="7869020" y="1266122"/>
                </a:cubicBezTo>
                <a:cubicBezTo>
                  <a:pt x="7869020" y="1256444"/>
                  <a:pt x="7873094" y="1244451"/>
                  <a:pt x="7878072" y="1239473"/>
                </a:cubicBezTo>
                <a:cubicBezTo>
                  <a:pt x="7883052" y="1234494"/>
                  <a:pt x="7910198" y="1229255"/>
                  <a:pt x="7938398" y="1227830"/>
                </a:cubicBezTo>
                <a:close/>
                <a:moveTo>
                  <a:pt x="744320" y="1206192"/>
                </a:moveTo>
                <a:cubicBezTo>
                  <a:pt x="763936" y="1206192"/>
                  <a:pt x="773108" y="1233285"/>
                  <a:pt x="758452" y="1247938"/>
                </a:cubicBezTo>
                <a:cubicBezTo>
                  <a:pt x="740934" y="1265457"/>
                  <a:pt x="711498" y="1241175"/>
                  <a:pt x="724586" y="1219998"/>
                </a:cubicBezTo>
                <a:cubicBezTo>
                  <a:pt x="729280" y="1212404"/>
                  <a:pt x="738160" y="1206192"/>
                  <a:pt x="744320" y="1206192"/>
                </a:cubicBezTo>
                <a:close/>
                <a:moveTo>
                  <a:pt x="626010" y="1068198"/>
                </a:moveTo>
                <a:cubicBezTo>
                  <a:pt x="638866" y="1072127"/>
                  <a:pt x="656046" y="1085011"/>
                  <a:pt x="673342" y="1105566"/>
                </a:cubicBezTo>
                <a:cubicBezTo>
                  <a:pt x="709592" y="1148645"/>
                  <a:pt x="715984" y="1180792"/>
                  <a:pt x="688300" y="1180792"/>
                </a:cubicBezTo>
                <a:cubicBezTo>
                  <a:pt x="666480" y="1180792"/>
                  <a:pt x="604620" y="1109659"/>
                  <a:pt x="604620" y="1084568"/>
                </a:cubicBezTo>
                <a:cubicBezTo>
                  <a:pt x="604620" y="1069298"/>
                  <a:pt x="613154" y="1064270"/>
                  <a:pt x="626010" y="1068198"/>
                </a:cubicBezTo>
                <a:close/>
                <a:moveTo>
                  <a:pt x="576618" y="991013"/>
                </a:moveTo>
                <a:cubicBezTo>
                  <a:pt x="585218" y="993252"/>
                  <a:pt x="591920" y="999778"/>
                  <a:pt x="591920" y="1009343"/>
                </a:cubicBezTo>
                <a:cubicBezTo>
                  <a:pt x="591920" y="1019820"/>
                  <a:pt x="583686" y="1028392"/>
                  <a:pt x="573620" y="1028392"/>
                </a:cubicBezTo>
                <a:cubicBezTo>
                  <a:pt x="552404" y="1028392"/>
                  <a:pt x="538080" y="1010267"/>
                  <a:pt x="549932" y="998414"/>
                </a:cubicBezTo>
                <a:cubicBezTo>
                  <a:pt x="557522" y="990825"/>
                  <a:pt x="568020" y="988775"/>
                  <a:pt x="576618" y="991013"/>
                </a:cubicBezTo>
                <a:close/>
                <a:moveTo>
                  <a:pt x="461948" y="827984"/>
                </a:moveTo>
                <a:cubicBezTo>
                  <a:pt x="471648" y="831011"/>
                  <a:pt x="485176" y="846894"/>
                  <a:pt x="506300" y="877735"/>
                </a:cubicBezTo>
                <a:cubicBezTo>
                  <a:pt x="542698" y="930868"/>
                  <a:pt x="542372" y="956874"/>
                  <a:pt x="505446" y="945686"/>
                </a:cubicBezTo>
                <a:cubicBezTo>
                  <a:pt x="477908" y="937342"/>
                  <a:pt x="435640" y="866322"/>
                  <a:pt x="444488" y="843262"/>
                </a:cubicBezTo>
                <a:cubicBezTo>
                  <a:pt x="447166" y="836285"/>
                  <a:pt x="450022" y="831524"/>
                  <a:pt x="453384" y="829164"/>
                </a:cubicBezTo>
                <a:cubicBezTo>
                  <a:pt x="455906" y="827395"/>
                  <a:pt x="458714" y="826976"/>
                  <a:pt x="461948" y="827984"/>
                </a:cubicBezTo>
                <a:close/>
                <a:moveTo>
                  <a:pt x="415922" y="749945"/>
                </a:moveTo>
                <a:cubicBezTo>
                  <a:pt x="422200" y="752457"/>
                  <a:pt x="426820" y="761001"/>
                  <a:pt x="426820" y="774393"/>
                </a:cubicBezTo>
                <a:cubicBezTo>
                  <a:pt x="426820" y="788364"/>
                  <a:pt x="421442" y="799794"/>
                  <a:pt x="414868" y="799794"/>
                </a:cubicBezTo>
                <a:cubicBezTo>
                  <a:pt x="397822" y="799794"/>
                  <a:pt x="385808" y="776677"/>
                  <a:pt x="395070" y="761694"/>
                </a:cubicBezTo>
                <a:cubicBezTo>
                  <a:pt x="401708" y="750955"/>
                  <a:pt x="409644" y="747434"/>
                  <a:pt x="415922" y="749945"/>
                </a:cubicBezTo>
                <a:close/>
                <a:moveTo>
                  <a:pt x="305024" y="585394"/>
                </a:moveTo>
                <a:cubicBezTo>
                  <a:pt x="317232" y="581061"/>
                  <a:pt x="332776" y="596368"/>
                  <a:pt x="356812" y="634441"/>
                </a:cubicBezTo>
                <a:cubicBezTo>
                  <a:pt x="395296" y="695405"/>
                  <a:pt x="396668" y="710894"/>
                  <a:pt x="363580" y="710894"/>
                </a:cubicBezTo>
                <a:cubicBezTo>
                  <a:pt x="336408" y="710894"/>
                  <a:pt x="280052" y="618306"/>
                  <a:pt x="293740" y="596158"/>
                </a:cubicBezTo>
                <a:cubicBezTo>
                  <a:pt x="297258" y="590465"/>
                  <a:pt x="300956" y="586838"/>
                  <a:pt x="305024" y="585394"/>
                </a:cubicBezTo>
                <a:close/>
                <a:moveTo>
                  <a:pt x="268072" y="507693"/>
                </a:moveTo>
                <a:cubicBezTo>
                  <a:pt x="278548" y="507693"/>
                  <a:pt x="287120" y="516266"/>
                  <a:pt x="287120" y="526743"/>
                </a:cubicBezTo>
                <a:cubicBezTo>
                  <a:pt x="287120" y="537221"/>
                  <a:pt x="278548" y="545794"/>
                  <a:pt x="268072" y="545794"/>
                </a:cubicBezTo>
                <a:cubicBezTo>
                  <a:pt x="257592" y="545794"/>
                  <a:pt x="249020" y="537221"/>
                  <a:pt x="249020" y="526743"/>
                </a:cubicBezTo>
                <a:cubicBezTo>
                  <a:pt x="249020" y="516266"/>
                  <a:pt x="257592" y="507693"/>
                  <a:pt x="268072" y="507693"/>
                </a:cubicBezTo>
                <a:close/>
                <a:moveTo>
                  <a:pt x="177572" y="343008"/>
                </a:moveTo>
                <a:cubicBezTo>
                  <a:pt x="190780" y="346602"/>
                  <a:pt x="209100" y="364929"/>
                  <a:pt x="223844" y="393830"/>
                </a:cubicBezTo>
                <a:cubicBezTo>
                  <a:pt x="248512" y="442182"/>
                  <a:pt x="248534" y="469594"/>
                  <a:pt x="223908" y="469594"/>
                </a:cubicBezTo>
                <a:cubicBezTo>
                  <a:pt x="208746" y="469594"/>
                  <a:pt x="160120" y="388581"/>
                  <a:pt x="160120" y="363319"/>
                </a:cubicBezTo>
                <a:cubicBezTo>
                  <a:pt x="160120" y="353612"/>
                  <a:pt x="162464" y="347454"/>
                  <a:pt x="166390" y="344480"/>
                </a:cubicBezTo>
                <a:cubicBezTo>
                  <a:pt x="169336" y="342250"/>
                  <a:pt x="173170" y="341811"/>
                  <a:pt x="177572" y="343008"/>
                </a:cubicBezTo>
                <a:close/>
                <a:moveTo>
                  <a:pt x="141072" y="253694"/>
                </a:moveTo>
                <a:cubicBezTo>
                  <a:pt x="151548" y="253694"/>
                  <a:pt x="160120" y="262266"/>
                  <a:pt x="160120" y="272744"/>
                </a:cubicBezTo>
                <a:cubicBezTo>
                  <a:pt x="160120" y="283222"/>
                  <a:pt x="151548" y="291794"/>
                  <a:pt x="141072" y="291794"/>
                </a:cubicBezTo>
                <a:cubicBezTo>
                  <a:pt x="130592" y="291794"/>
                  <a:pt x="122020" y="283222"/>
                  <a:pt x="122020" y="272744"/>
                </a:cubicBezTo>
                <a:cubicBezTo>
                  <a:pt x="122020" y="262266"/>
                  <a:pt x="130592" y="253694"/>
                  <a:pt x="141072" y="253694"/>
                </a:cubicBezTo>
                <a:close/>
                <a:moveTo>
                  <a:pt x="56592" y="88594"/>
                </a:moveTo>
                <a:cubicBezTo>
                  <a:pt x="71604" y="88594"/>
                  <a:pt x="88140" y="106506"/>
                  <a:pt x="102474" y="138291"/>
                </a:cubicBezTo>
                <a:cubicBezTo>
                  <a:pt x="125866" y="190165"/>
                  <a:pt x="120992" y="219276"/>
                  <a:pt x="90852" y="207709"/>
                </a:cubicBezTo>
                <a:cubicBezTo>
                  <a:pt x="76436" y="202178"/>
                  <a:pt x="33120" y="117375"/>
                  <a:pt x="33120" y="94687"/>
                </a:cubicBezTo>
                <a:cubicBezTo>
                  <a:pt x="33120" y="91336"/>
                  <a:pt x="43684" y="88594"/>
                  <a:pt x="56592" y="88594"/>
                </a:cubicBezTo>
                <a:close/>
                <a:moveTo>
                  <a:pt x="27442" y="1"/>
                </a:moveTo>
                <a:cubicBezTo>
                  <a:pt x="37228" y="29"/>
                  <a:pt x="45820" y="3917"/>
                  <a:pt x="45820" y="11644"/>
                </a:cubicBezTo>
                <a:cubicBezTo>
                  <a:pt x="45820" y="28794"/>
                  <a:pt x="22670" y="40683"/>
                  <a:pt x="7514" y="31316"/>
                </a:cubicBezTo>
                <a:cubicBezTo>
                  <a:pt x="416" y="26929"/>
                  <a:pt x="-2104" y="18019"/>
                  <a:pt x="1912" y="11516"/>
                </a:cubicBezTo>
                <a:cubicBezTo>
                  <a:pt x="6680" y="3803"/>
                  <a:pt x="17658" y="-28"/>
                  <a:pt x="27442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117769" y="958296"/>
            <a:ext cx="789616" cy="790356"/>
          </a:xfrm>
          <a:custGeom>
            <a:avLst/>
            <a:gdLst/>
            <a:ahLst/>
            <a:cxnLst/>
            <a:rect l="0" t="0" r="0" b="0"/>
            <a:pathLst>
              <a:path w="10092425" h="10101871">
                <a:moveTo>
                  <a:pt x="4980570" y="34551"/>
                </a:moveTo>
                <a:cubicBezTo>
                  <a:pt x="4949751" y="68605"/>
                  <a:pt x="4927126" y="197443"/>
                  <a:pt x="4891383" y="542436"/>
                </a:cubicBezTo>
                <a:cubicBezTo>
                  <a:pt x="4880889" y="643718"/>
                  <a:pt x="4866867" y="772306"/>
                  <a:pt x="4860222" y="828186"/>
                </a:cubicBezTo>
                <a:cubicBezTo>
                  <a:pt x="4846123" y="946759"/>
                  <a:pt x="4821924" y="1265376"/>
                  <a:pt x="4821924" y="1332446"/>
                </a:cubicBezTo>
                <a:cubicBezTo>
                  <a:pt x="4821924" y="1357885"/>
                  <a:pt x="4813608" y="1403423"/>
                  <a:pt x="4803445" y="1433642"/>
                </a:cubicBezTo>
                <a:cubicBezTo>
                  <a:pt x="4793281" y="1463861"/>
                  <a:pt x="4776154" y="1577169"/>
                  <a:pt x="4765384" y="1685436"/>
                </a:cubicBezTo>
                <a:cubicBezTo>
                  <a:pt x="4754615" y="1793703"/>
                  <a:pt x="4743006" y="1908003"/>
                  <a:pt x="4739588" y="1939436"/>
                </a:cubicBezTo>
                <a:cubicBezTo>
                  <a:pt x="4736169" y="1970869"/>
                  <a:pt x="4724282" y="2082311"/>
                  <a:pt x="4713171" y="2187086"/>
                </a:cubicBezTo>
                <a:lnTo>
                  <a:pt x="4682859" y="2472836"/>
                </a:lnTo>
                <a:cubicBezTo>
                  <a:pt x="4677297" y="2525224"/>
                  <a:pt x="4666077" y="2633809"/>
                  <a:pt x="4657925" y="2714136"/>
                </a:cubicBezTo>
                <a:cubicBezTo>
                  <a:pt x="4649772" y="2794463"/>
                  <a:pt x="4637855" y="2897334"/>
                  <a:pt x="4631442" y="2942736"/>
                </a:cubicBezTo>
                <a:cubicBezTo>
                  <a:pt x="4617441" y="3041852"/>
                  <a:pt x="4596050" y="3234831"/>
                  <a:pt x="4580764" y="3399936"/>
                </a:cubicBezTo>
                <a:cubicBezTo>
                  <a:pt x="4574619" y="3466294"/>
                  <a:pt x="4563506" y="3577736"/>
                  <a:pt x="4556066" y="3647586"/>
                </a:cubicBezTo>
                <a:cubicBezTo>
                  <a:pt x="4548626" y="3717436"/>
                  <a:pt x="4542349" y="3795636"/>
                  <a:pt x="4542115" y="3821363"/>
                </a:cubicBezTo>
                <a:cubicBezTo>
                  <a:pt x="4541735" y="3863357"/>
                  <a:pt x="4537177" y="3869631"/>
                  <a:pt x="4497557" y="3882707"/>
                </a:cubicBezTo>
                <a:lnTo>
                  <a:pt x="4453423" y="3897272"/>
                </a:lnTo>
                <a:lnTo>
                  <a:pt x="4107449" y="3618282"/>
                </a:lnTo>
                <a:cubicBezTo>
                  <a:pt x="3917163" y="3464838"/>
                  <a:pt x="3509853" y="3137196"/>
                  <a:pt x="3202315" y="2890189"/>
                </a:cubicBezTo>
                <a:cubicBezTo>
                  <a:pt x="2894777" y="2643183"/>
                  <a:pt x="2531875" y="2351628"/>
                  <a:pt x="2395865" y="2242291"/>
                </a:cubicBezTo>
                <a:cubicBezTo>
                  <a:pt x="2259855" y="2132953"/>
                  <a:pt x="2140001" y="2041822"/>
                  <a:pt x="2129524" y="2039776"/>
                </a:cubicBezTo>
                <a:cubicBezTo>
                  <a:pt x="2088641" y="2031794"/>
                  <a:pt x="2032604" y="2109960"/>
                  <a:pt x="2048436" y="2152887"/>
                </a:cubicBezTo>
                <a:cubicBezTo>
                  <a:pt x="2052797" y="2164711"/>
                  <a:pt x="2077430" y="2200103"/>
                  <a:pt x="2103175" y="2231536"/>
                </a:cubicBezTo>
                <a:cubicBezTo>
                  <a:pt x="2225005" y="2380277"/>
                  <a:pt x="2470168" y="2685061"/>
                  <a:pt x="3303515" y="3723786"/>
                </a:cubicBezTo>
                <a:cubicBezTo>
                  <a:pt x="3561296" y="4045096"/>
                  <a:pt x="3800489" y="4340846"/>
                  <a:pt x="3835057" y="4381009"/>
                </a:cubicBezTo>
                <a:lnTo>
                  <a:pt x="3897907" y="4454033"/>
                </a:lnTo>
                <a:lnTo>
                  <a:pt x="3874861" y="4488959"/>
                </a:lnTo>
                <a:cubicBezTo>
                  <a:pt x="3862186" y="4508169"/>
                  <a:pt x="3849262" y="4530433"/>
                  <a:pt x="3846140" y="4538436"/>
                </a:cubicBezTo>
                <a:cubicBezTo>
                  <a:pt x="3842595" y="4547521"/>
                  <a:pt x="3801780" y="4553559"/>
                  <a:pt x="3737469" y="4554514"/>
                </a:cubicBezTo>
                <a:cubicBezTo>
                  <a:pt x="3680822" y="4555354"/>
                  <a:pt x="3591612" y="4561507"/>
                  <a:pt x="3539224" y="4568187"/>
                </a:cubicBezTo>
                <a:cubicBezTo>
                  <a:pt x="3486837" y="4574867"/>
                  <a:pt x="3355391" y="4589301"/>
                  <a:pt x="3247124" y="4600262"/>
                </a:cubicBezTo>
                <a:cubicBezTo>
                  <a:pt x="3138857" y="4611223"/>
                  <a:pt x="3007412" y="4625623"/>
                  <a:pt x="2955024" y="4632261"/>
                </a:cubicBezTo>
                <a:cubicBezTo>
                  <a:pt x="2902637" y="4638899"/>
                  <a:pt x="2776907" y="4652868"/>
                  <a:pt x="2675624" y="4663302"/>
                </a:cubicBezTo>
                <a:cubicBezTo>
                  <a:pt x="2574341" y="4673737"/>
                  <a:pt x="2468614" y="4685066"/>
                  <a:pt x="2440674" y="4688479"/>
                </a:cubicBezTo>
                <a:cubicBezTo>
                  <a:pt x="2412734" y="4691892"/>
                  <a:pt x="2304149" y="4703588"/>
                  <a:pt x="2199374" y="4714470"/>
                </a:cubicBezTo>
                <a:cubicBezTo>
                  <a:pt x="2094599" y="4725353"/>
                  <a:pt x="1983157" y="4737008"/>
                  <a:pt x="1951724" y="4740371"/>
                </a:cubicBezTo>
                <a:cubicBezTo>
                  <a:pt x="1920291" y="4743734"/>
                  <a:pt x="1814564" y="4755001"/>
                  <a:pt x="1716774" y="4765409"/>
                </a:cubicBezTo>
                <a:cubicBezTo>
                  <a:pt x="1618984" y="4775817"/>
                  <a:pt x="1493254" y="4789963"/>
                  <a:pt x="1437374" y="4796844"/>
                </a:cubicBezTo>
                <a:cubicBezTo>
                  <a:pt x="1381494" y="4803726"/>
                  <a:pt x="1250049" y="4818006"/>
                  <a:pt x="1145274" y="4828578"/>
                </a:cubicBezTo>
                <a:cubicBezTo>
                  <a:pt x="1040499" y="4839150"/>
                  <a:pt x="909054" y="4853504"/>
                  <a:pt x="853174" y="4860477"/>
                </a:cubicBezTo>
                <a:cubicBezTo>
                  <a:pt x="797294" y="4867450"/>
                  <a:pt x="691567" y="4879493"/>
                  <a:pt x="618224" y="4887240"/>
                </a:cubicBezTo>
                <a:cubicBezTo>
                  <a:pt x="192755" y="4932183"/>
                  <a:pt x="65338" y="4952747"/>
                  <a:pt x="33432" y="4981622"/>
                </a:cubicBezTo>
                <a:cubicBezTo>
                  <a:pt x="133" y="5011757"/>
                  <a:pt x="0" y="5089995"/>
                  <a:pt x="33197" y="5120038"/>
                </a:cubicBezTo>
                <a:cubicBezTo>
                  <a:pt x="51305" y="5136425"/>
                  <a:pt x="85556" y="5143531"/>
                  <a:pt x="163372" y="5147045"/>
                </a:cubicBezTo>
                <a:cubicBezTo>
                  <a:pt x="221453" y="5149668"/>
                  <a:pt x="317552" y="5157398"/>
                  <a:pt x="376924" y="5164222"/>
                </a:cubicBezTo>
                <a:cubicBezTo>
                  <a:pt x="707982" y="5202272"/>
                  <a:pt x="910097" y="5224199"/>
                  <a:pt x="1196074" y="5253088"/>
                </a:cubicBezTo>
                <a:cubicBezTo>
                  <a:pt x="1272909" y="5260850"/>
                  <a:pt x="1381494" y="5272812"/>
                  <a:pt x="1437374" y="5279670"/>
                </a:cubicBezTo>
                <a:cubicBezTo>
                  <a:pt x="1493254" y="5286529"/>
                  <a:pt x="1618984" y="5300655"/>
                  <a:pt x="1716774" y="5311063"/>
                </a:cubicBezTo>
                <a:cubicBezTo>
                  <a:pt x="1814564" y="5321471"/>
                  <a:pt x="1920291" y="5332738"/>
                  <a:pt x="1951724" y="5336101"/>
                </a:cubicBezTo>
                <a:cubicBezTo>
                  <a:pt x="1983157" y="5339464"/>
                  <a:pt x="2094599" y="5351017"/>
                  <a:pt x="2199374" y="5361773"/>
                </a:cubicBezTo>
                <a:cubicBezTo>
                  <a:pt x="2304149" y="5372530"/>
                  <a:pt x="2407019" y="5383912"/>
                  <a:pt x="2427974" y="5387067"/>
                </a:cubicBezTo>
                <a:cubicBezTo>
                  <a:pt x="2448929" y="5390222"/>
                  <a:pt x="2557514" y="5401827"/>
                  <a:pt x="2669274" y="5412856"/>
                </a:cubicBezTo>
                <a:cubicBezTo>
                  <a:pt x="2781034" y="5423885"/>
                  <a:pt x="2912479" y="5438224"/>
                  <a:pt x="2961374" y="5444720"/>
                </a:cubicBezTo>
                <a:cubicBezTo>
                  <a:pt x="3010269" y="5451217"/>
                  <a:pt x="3138857" y="5465444"/>
                  <a:pt x="3247124" y="5476336"/>
                </a:cubicBezTo>
                <a:cubicBezTo>
                  <a:pt x="3355391" y="5487228"/>
                  <a:pt x="3486837" y="5501605"/>
                  <a:pt x="3539224" y="5508285"/>
                </a:cubicBezTo>
                <a:cubicBezTo>
                  <a:pt x="3663983" y="5524193"/>
                  <a:pt x="3838951" y="5548394"/>
                  <a:pt x="3846140" y="5550736"/>
                </a:cubicBezTo>
                <a:cubicBezTo>
                  <a:pt x="3849262" y="5551753"/>
                  <a:pt x="3861957" y="5573463"/>
                  <a:pt x="3874350" y="5598979"/>
                </a:cubicBezTo>
                <a:lnTo>
                  <a:pt x="3896885" y="5645371"/>
                </a:lnTo>
                <a:lnTo>
                  <a:pt x="3733205" y="5833929"/>
                </a:lnTo>
                <a:cubicBezTo>
                  <a:pt x="3643181" y="5937635"/>
                  <a:pt x="3429530" y="6196794"/>
                  <a:pt x="3258426" y="6409836"/>
                </a:cubicBezTo>
                <a:cubicBezTo>
                  <a:pt x="3087321" y="6622879"/>
                  <a:pt x="2805133" y="6974351"/>
                  <a:pt x="2631342" y="7190886"/>
                </a:cubicBezTo>
                <a:cubicBezTo>
                  <a:pt x="2341407" y="7552129"/>
                  <a:pt x="2231036" y="7688804"/>
                  <a:pt x="2103170" y="7844936"/>
                </a:cubicBezTo>
                <a:cubicBezTo>
                  <a:pt x="2026199" y="7938921"/>
                  <a:pt x="2025307" y="8012807"/>
                  <a:pt x="2100729" y="8047172"/>
                </a:cubicBezTo>
                <a:cubicBezTo>
                  <a:pt x="2141047" y="8065542"/>
                  <a:pt x="2150652" y="8059423"/>
                  <a:pt x="2321899" y="7906275"/>
                </a:cubicBezTo>
                <a:cubicBezTo>
                  <a:pt x="2394211" y="7841607"/>
                  <a:pt x="2599107" y="7671651"/>
                  <a:pt x="2777224" y="7528595"/>
                </a:cubicBezTo>
                <a:cubicBezTo>
                  <a:pt x="2955341" y="7385539"/>
                  <a:pt x="3289669" y="7116991"/>
                  <a:pt x="3520174" y="6931822"/>
                </a:cubicBezTo>
                <a:cubicBezTo>
                  <a:pt x="3750679" y="6746653"/>
                  <a:pt x="4054905" y="6507260"/>
                  <a:pt x="4196232" y="6399837"/>
                </a:cubicBezTo>
                <a:lnTo>
                  <a:pt x="4453191" y="6204523"/>
                </a:lnTo>
                <a:lnTo>
                  <a:pt x="4497441" y="6219127"/>
                </a:lnTo>
                <a:cubicBezTo>
                  <a:pt x="4533151" y="6230912"/>
                  <a:pt x="4541773" y="6240308"/>
                  <a:pt x="4542115" y="6267809"/>
                </a:cubicBezTo>
                <a:cubicBezTo>
                  <a:pt x="4542533" y="6301383"/>
                  <a:pt x="4549805" y="6376509"/>
                  <a:pt x="4587825" y="6740036"/>
                </a:cubicBezTo>
                <a:cubicBezTo>
                  <a:pt x="4608361" y="6936384"/>
                  <a:pt x="4626067" y="7095471"/>
                  <a:pt x="4636589" y="7178186"/>
                </a:cubicBezTo>
                <a:cubicBezTo>
                  <a:pt x="4640144" y="7206126"/>
                  <a:pt x="4652061" y="7320426"/>
                  <a:pt x="4663072" y="7432186"/>
                </a:cubicBezTo>
                <a:cubicBezTo>
                  <a:pt x="4674083" y="7543946"/>
                  <a:pt x="4688502" y="7669676"/>
                  <a:pt x="4695115" y="7711586"/>
                </a:cubicBezTo>
                <a:cubicBezTo>
                  <a:pt x="4701727" y="7753496"/>
                  <a:pt x="4710463" y="7842079"/>
                  <a:pt x="4714526" y="7908436"/>
                </a:cubicBezTo>
                <a:cubicBezTo>
                  <a:pt x="4718590" y="7974793"/>
                  <a:pt x="4726923" y="8054804"/>
                  <a:pt x="4733043" y="8086236"/>
                </a:cubicBezTo>
                <a:cubicBezTo>
                  <a:pt x="4739163" y="8117668"/>
                  <a:pt x="4753410" y="8240541"/>
                  <a:pt x="4764702" y="8359286"/>
                </a:cubicBezTo>
                <a:cubicBezTo>
                  <a:pt x="4775994" y="8478031"/>
                  <a:pt x="4790510" y="8615191"/>
                  <a:pt x="4796959" y="8664086"/>
                </a:cubicBezTo>
                <a:cubicBezTo>
                  <a:pt x="4803409" y="8712981"/>
                  <a:pt x="4817491" y="8841568"/>
                  <a:pt x="4828254" y="8949836"/>
                </a:cubicBezTo>
                <a:cubicBezTo>
                  <a:pt x="4839016" y="9058104"/>
                  <a:pt x="4853330" y="9192406"/>
                  <a:pt x="4860063" y="9248286"/>
                </a:cubicBezTo>
                <a:cubicBezTo>
                  <a:pt x="4866795" y="9304166"/>
                  <a:pt x="4880889" y="9432754"/>
                  <a:pt x="4891383" y="9534036"/>
                </a:cubicBezTo>
                <a:cubicBezTo>
                  <a:pt x="4929165" y="9898700"/>
                  <a:pt x="4952105" y="10035867"/>
                  <a:pt x="4980570" y="10067321"/>
                </a:cubicBezTo>
                <a:cubicBezTo>
                  <a:pt x="5010589" y="10100492"/>
                  <a:pt x="5089212" y="10101870"/>
                  <a:pt x="5118294" y="10069735"/>
                </a:cubicBezTo>
                <a:cubicBezTo>
                  <a:pt x="5133808" y="10052591"/>
                  <a:pt x="5140868" y="10012472"/>
                  <a:pt x="5145671" y="9914160"/>
                </a:cubicBezTo>
                <a:cubicBezTo>
                  <a:pt x="5149230" y="9841299"/>
                  <a:pt x="5155077" y="9758826"/>
                  <a:pt x="5158664" y="9730886"/>
                </a:cubicBezTo>
                <a:cubicBezTo>
                  <a:pt x="5162251" y="9702946"/>
                  <a:pt x="5173772" y="9597218"/>
                  <a:pt x="5184265" y="9495936"/>
                </a:cubicBezTo>
                <a:cubicBezTo>
                  <a:pt x="5202545" y="9319498"/>
                  <a:pt x="5210520" y="9248307"/>
                  <a:pt x="5240461" y="8994286"/>
                </a:cubicBezTo>
                <a:cubicBezTo>
                  <a:pt x="5247871" y="8931421"/>
                  <a:pt x="5256995" y="8837124"/>
                  <a:pt x="5260736" y="8784736"/>
                </a:cubicBezTo>
                <a:cubicBezTo>
                  <a:pt x="5264477" y="8732349"/>
                  <a:pt x="5272706" y="8658054"/>
                  <a:pt x="5279022" y="8619636"/>
                </a:cubicBezTo>
                <a:cubicBezTo>
                  <a:pt x="5285339" y="8581218"/>
                  <a:pt x="5299572" y="8452631"/>
                  <a:pt x="5310652" y="8333886"/>
                </a:cubicBezTo>
                <a:cubicBezTo>
                  <a:pt x="5321731" y="8215141"/>
                  <a:pt x="5336115" y="8083696"/>
                  <a:pt x="5342614" y="8041786"/>
                </a:cubicBezTo>
                <a:cubicBezTo>
                  <a:pt x="5349114" y="7999876"/>
                  <a:pt x="5357691" y="7917008"/>
                  <a:pt x="5361674" y="7857636"/>
                </a:cubicBezTo>
                <a:cubicBezTo>
                  <a:pt x="5365657" y="7798264"/>
                  <a:pt x="5374235" y="7715396"/>
                  <a:pt x="5380736" y="7673486"/>
                </a:cubicBezTo>
                <a:cubicBezTo>
                  <a:pt x="5387237" y="7631576"/>
                  <a:pt x="5401565" y="7505846"/>
                  <a:pt x="5412576" y="7394086"/>
                </a:cubicBezTo>
                <a:cubicBezTo>
                  <a:pt x="5423587" y="7282326"/>
                  <a:pt x="5435561" y="7168026"/>
                  <a:pt x="5439185" y="7140086"/>
                </a:cubicBezTo>
                <a:cubicBezTo>
                  <a:pt x="5446401" y="7084457"/>
                  <a:pt x="5459530" y="6961653"/>
                  <a:pt x="5481276" y="6746386"/>
                </a:cubicBezTo>
                <a:cubicBezTo>
                  <a:pt x="5489038" y="6669551"/>
                  <a:pt x="5501104" y="6560966"/>
                  <a:pt x="5508089" y="6505086"/>
                </a:cubicBezTo>
                <a:cubicBezTo>
                  <a:pt x="5515075" y="6449206"/>
                  <a:pt x="5524994" y="6363709"/>
                  <a:pt x="5530132" y="6315093"/>
                </a:cubicBezTo>
                <a:lnTo>
                  <a:pt x="5539474" y="6226700"/>
                </a:lnTo>
                <a:lnTo>
                  <a:pt x="5644582" y="6204271"/>
                </a:lnTo>
                <a:lnTo>
                  <a:pt x="5833328" y="6355241"/>
                </a:lnTo>
                <a:cubicBezTo>
                  <a:pt x="5937138" y="6438275"/>
                  <a:pt x="6210669" y="6657740"/>
                  <a:pt x="6441174" y="6842942"/>
                </a:cubicBezTo>
                <a:cubicBezTo>
                  <a:pt x="6671679" y="7028144"/>
                  <a:pt x="7020294" y="7308197"/>
                  <a:pt x="7215874" y="7465280"/>
                </a:cubicBezTo>
                <a:cubicBezTo>
                  <a:pt x="7411454" y="7622364"/>
                  <a:pt x="7630588" y="7799194"/>
                  <a:pt x="7702840" y="7858236"/>
                </a:cubicBezTo>
                <a:cubicBezTo>
                  <a:pt x="7860768" y="7987293"/>
                  <a:pt x="7958181" y="8060836"/>
                  <a:pt x="7971198" y="8060836"/>
                </a:cubicBezTo>
                <a:cubicBezTo>
                  <a:pt x="7995141" y="8060836"/>
                  <a:pt x="8047724" y="8005422"/>
                  <a:pt x="8047724" y="7980190"/>
                </a:cubicBezTo>
                <a:cubicBezTo>
                  <a:pt x="8047724" y="7946046"/>
                  <a:pt x="8047079" y="7945167"/>
                  <a:pt x="7761996" y="7590936"/>
                </a:cubicBezTo>
                <a:cubicBezTo>
                  <a:pt x="6323039" y="5802949"/>
                  <a:pt x="6203337" y="5650960"/>
                  <a:pt x="6204264" y="5613038"/>
                </a:cubicBezTo>
                <a:cubicBezTo>
                  <a:pt x="6205872" y="5547281"/>
                  <a:pt x="6226135" y="5537036"/>
                  <a:pt x="6384024" y="5522151"/>
                </a:cubicBezTo>
                <a:cubicBezTo>
                  <a:pt x="6464352" y="5514579"/>
                  <a:pt x="6607227" y="5500236"/>
                  <a:pt x="6701524" y="5490279"/>
                </a:cubicBezTo>
                <a:cubicBezTo>
                  <a:pt x="6795821" y="5480322"/>
                  <a:pt x="6907264" y="5468635"/>
                  <a:pt x="6949174" y="5464308"/>
                </a:cubicBezTo>
                <a:cubicBezTo>
                  <a:pt x="6991084" y="5459982"/>
                  <a:pt x="7065379" y="5451172"/>
                  <a:pt x="7114274" y="5444731"/>
                </a:cubicBezTo>
                <a:cubicBezTo>
                  <a:pt x="7163169" y="5438290"/>
                  <a:pt x="7294614" y="5424009"/>
                  <a:pt x="7406374" y="5412995"/>
                </a:cubicBezTo>
                <a:cubicBezTo>
                  <a:pt x="7518134" y="5401980"/>
                  <a:pt x="7643864" y="5387604"/>
                  <a:pt x="7685774" y="5381048"/>
                </a:cubicBezTo>
                <a:cubicBezTo>
                  <a:pt x="7727684" y="5374492"/>
                  <a:pt x="7813409" y="5365876"/>
                  <a:pt x="7876274" y="5361902"/>
                </a:cubicBezTo>
                <a:cubicBezTo>
                  <a:pt x="7939139" y="5357928"/>
                  <a:pt x="8024864" y="5349442"/>
                  <a:pt x="8066774" y="5343044"/>
                </a:cubicBezTo>
                <a:cubicBezTo>
                  <a:pt x="8108684" y="5336646"/>
                  <a:pt x="8234414" y="5322398"/>
                  <a:pt x="8346174" y="5311383"/>
                </a:cubicBezTo>
                <a:cubicBezTo>
                  <a:pt x="8457934" y="5300367"/>
                  <a:pt x="8589379" y="5286011"/>
                  <a:pt x="8638274" y="5279481"/>
                </a:cubicBezTo>
                <a:cubicBezTo>
                  <a:pt x="8687169" y="5272951"/>
                  <a:pt x="8764321" y="5264507"/>
                  <a:pt x="8809724" y="5260716"/>
                </a:cubicBezTo>
                <a:cubicBezTo>
                  <a:pt x="8892462" y="5253808"/>
                  <a:pt x="9032507" y="5238602"/>
                  <a:pt x="9222474" y="5215899"/>
                </a:cubicBezTo>
                <a:cubicBezTo>
                  <a:pt x="9278354" y="5209221"/>
                  <a:pt x="9406942" y="5195171"/>
                  <a:pt x="9508224" y="5184677"/>
                </a:cubicBezTo>
                <a:cubicBezTo>
                  <a:pt x="9609506" y="5174184"/>
                  <a:pt x="9715234" y="5162662"/>
                  <a:pt x="9743174" y="5159073"/>
                </a:cubicBezTo>
                <a:cubicBezTo>
                  <a:pt x="9771114" y="5155484"/>
                  <a:pt x="9850427" y="5149911"/>
                  <a:pt x="9919424" y="5146689"/>
                </a:cubicBezTo>
                <a:cubicBezTo>
                  <a:pt x="10065692" y="5139858"/>
                  <a:pt x="10092424" y="5125062"/>
                  <a:pt x="10092424" y="5050936"/>
                </a:cubicBezTo>
                <a:cubicBezTo>
                  <a:pt x="10092424" y="4957951"/>
                  <a:pt x="10068536" y="4951792"/>
                  <a:pt x="9457424" y="4887240"/>
                </a:cubicBezTo>
                <a:cubicBezTo>
                  <a:pt x="9384081" y="4879493"/>
                  <a:pt x="9278354" y="4867450"/>
                  <a:pt x="9222474" y="4860477"/>
                </a:cubicBezTo>
                <a:cubicBezTo>
                  <a:pt x="9166594" y="4853504"/>
                  <a:pt x="9035149" y="4839198"/>
                  <a:pt x="8930374" y="4828686"/>
                </a:cubicBezTo>
                <a:cubicBezTo>
                  <a:pt x="8825599" y="4818173"/>
                  <a:pt x="8697012" y="4804126"/>
                  <a:pt x="8644624" y="4797470"/>
                </a:cubicBezTo>
                <a:cubicBezTo>
                  <a:pt x="8592237" y="4790815"/>
                  <a:pt x="8457934" y="4776300"/>
                  <a:pt x="8346174" y="4765215"/>
                </a:cubicBezTo>
                <a:cubicBezTo>
                  <a:pt x="8234414" y="4754130"/>
                  <a:pt x="8108684" y="4739826"/>
                  <a:pt x="8066774" y="4733428"/>
                </a:cubicBezTo>
                <a:cubicBezTo>
                  <a:pt x="8024864" y="4727030"/>
                  <a:pt x="7939139" y="4718544"/>
                  <a:pt x="7876274" y="4714570"/>
                </a:cubicBezTo>
                <a:cubicBezTo>
                  <a:pt x="7813409" y="4710596"/>
                  <a:pt x="7727684" y="4701980"/>
                  <a:pt x="7685774" y="4695424"/>
                </a:cubicBezTo>
                <a:cubicBezTo>
                  <a:pt x="7643864" y="4688868"/>
                  <a:pt x="7518134" y="4674492"/>
                  <a:pt x="7406374" y="4663477"/>
                </a:cubicBezTo>
                <a:cubicBezTo>
                  <a:pt x="7294614" y="4652463"/>
                  <a:pt x="7163169" y="4638182"/>
                  <a:pt x="7114274" y="4631741"/>
                </a:cubicBezTo>
                <a:cubicBezTo>
                  <a:pt x="7065379" y="4625300"/>
                  <a:pt x="6991084" y="4616490"/>
                  <a:pt x="6949174" y="4612164"/>
                </a:cubicBezTo>
                <a:cubicBezTo>
                  <a:pt x="6907264" y="4607837"/>
                  <a:pt x="6795821" y="4596287"/>
                  <a:pt x="6701524" y="4586496"/>
                </a:cubicBezTo>
                <a:cubicBezTo>
                  <a:pt x="6607227" y="4576705"/>
                  <a:pt x="6465453" y="4564854"/>
                  <a:pt x="6386473" y="4560159"/>
                </a:cubicBezTo>
                <a:lnTo>
                  <a:pt x="6242871" y="4551622"/>
                </a:lnTo>
                <a:lnTo>
                  <a:pt x="6196944" y="4462100"/>
                </a:lnTo>
                <a:lnTo>
                  <a:pt x="6553413" y="4004043"/>
                </a:lnTo>
                <a:cubicBezTo>
                  <a:pt x="6749471" y="3752112"/>
                  <a:pt x="7038407" y="3385966"/>
                  <a:pt x="7195494" y="3190386"/>
                </a:cubicBezTo>
                <a:cubicBezTo>
                  <a:pt x="7814647" y="2419515"/>
                  <a:pt x="7993672" y="2198646"/>
                  <a:pt x="8021518" y="2171303"/>
                </a:cubicBezTo>
                <a:cubicBezTo>
                  <a:pt x="8056948" y="2136513"/>
                  <a:pt x="8049515" y="2089217"/>
                  <a:pt x="8003924" y="2059344"/>
                </a:cubicBezTo>
                <a:cubicBezTo>
                  <a:pt x="7962567" y="2032246"/>
                  <a:pt x="7915769" y="2045234"/>
                  <a:pt x="7844524" y="2103582"/>
                </a:cubicBezTo>
                <a:cubicBezTo>
                  <a:pt x="7688392" y="2231448"/>
                  <a:pt x="7551717" y="2341819"/>
                  <a:pt x="7190474" y="2631754"/>
                </a:cubicBezTo>
                <a:cubicBezTo>
                  <a:pt x="6973939" y="2805545"/>
                  <a:pt x="6622467" y="3087733"/>
                  <a:pt x="6409424" y="3258838"/>
                </a:cubicBezTo>
                <a:cubicBezTo>
                  <a:pt x="6196382" y="3429942"/>
                  <a:pt x="5937207" y="3643606"/>
                  <a:pt x="5833481" y="3733645"/>
                </a:cubicBezTo>
                <a:cubicBezTo>
                  <a:pt x="5656416" y="3887347"/>
                  <a:pt x="5642832" y="3896546"/>
                  <a:pt x="5611231" y="3884146"/>
                </a:cubicBezTo>
                <a:cubicBezTo>
                  <a:pt x="5531421" y="3852829"/>
                  <a:pt x="5533145" y="3859595"/>
                  <a:pt x="5494329" y="3425336"/>
                </a:cubicBezTo>
                <a:cubicBezTo>
                  <a:pt x="5487774" y="3351994"/>
                  <a:pt x="5479533" y="3260085"/>
                  <a:pt x="5476017" y="3221096"/>
                </a:cubicBezTo>
                <a:cubicBezTo>
                  <a:pt x="5472501" y="3182106"/>
                  <a:pt x="5469624" y="3126821"/>
                  <a:pt x="5469624" y="3098239"/>
                </a:cubicBezTo>
                <a:cubicBezTo>
                  <a:pt x="5469624" y="3069658"/>
                  <a:pt x="5461346" y="3015834"/>
                  <a:pt x="5451228" y="2978630"/>
                </a:cubicBezTo>
                <a:cubicBezTo>
                  <a:pt x="5441110" y="2941426"/>
                  <a:pt x="5426145" y="2842406"/>
                  <a:pt x="5417973" y="2758586"/>
                </a:cubicBezTo>
                <a:cubicBezTo>
                  <a:pt x="5401578" y="2590443"/>
                  <a:pt x="5392913" y="2507441"/>
                  <a:pt x="5362290" y="2225186"/>
                </a:cubicBezTo>
                <a:cubicBezTo>
                  <a:pt x="5350922" y="2120411"/>
                  <a:pt x="5338911" y="2008969"/>
                  <a:pt x="5335598" y="1977536"/>
                </a:cubicBezTo>
                <a:cubicBezTo>
                  <a:pt x="5306567" y="1702107"/>
                  <a:pt x="5289846" y="1549456"/>
                  <a:pt x="5279258" y="1463186"/>
                </a:cubicBezTo>
                <a:cubicBezTo>
                  <a:pt x="5272400" y="1407306"/>
                  <a:pt x="5260472" y="1298721"/>
                  <a:pt x="5252753" y="1221886"/>
                </a:cubicBezTo>
                <a:cubicBezTo>
                  <a:pt x="5245034" y="1145051"/>
                  <a:pt x="5233891" y="1039324"/>
                  <a:pt x="5227991" y="986936"/>
                </a:cubicBezTo>
                <a:cubicBezTo>
                  <a:pt x="5218058" y="898724"/>
                  <a:pt x="5189720" y="641997"/>
                  <a:pt x="5164909" y="415436"/>
                </a:cubicBezTo>
                <a:cubicBezTo>
                  <a:pt x="5159172" y="363049"/>
                  <a:pt x="5150989" y="260517"/>
                  <a:pt x="5146726" y="187587"/>
                </a:cubicBezTo>
                <a:cubicBezTo>
                  <a:pt x="5141075" y="90937"/>
                  <a:pt x="5133337" y="48760"/>
                  <a:pt x="5118181" y="32012"/>
                </a:cubicBezTo>
                <a:cubicBezTo>
                  <a:pt x="5089210" y="0"/>
                  <a:pt x="5010525" y="1451"/>
                  <a:pt x="4980570" y="3455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085320" y="0"/>
            <a:ext cx="106680" cy="6858000"/>
          </a:xfrm>
          <a:custGeom>
            <a:avLst/>
            <a:gdLst>
              <a:gd name="connsiteX0" fmla="*/ 0 w 106680"/>
              <a:gd name="connsiteY0" fmla="*/ 0 h 6858000"/>
              <a:gd name="connsiteX1" fmla="*/ 106680 w 106680"/>
              <a:gd name="connsiteY1" fmla="*/ 0 h 6858000"/>
              <a:gd name="connsiteX2" fmla="*/ 106680 w 106680"/>
              <a:gd name="connsiteY2" fmla="*/ 6858000 h 6858000"/>
              <a:gd name="connsiteX3" fmla="*/ 0 w 106680"/>
              <a:gd name="connsiteY3" fmla="*/ 6858000 h 6858000"/>
            </a:gdLst>
            <a:ahLst/>
            <a:cxnLst/>
            <a:rect l="l" t="t" r="r" b="b"/>
            <a:pathLst>
              <a:path w="106680" h="6858000">
                <a:moveTo>
                  <a:pt x="0" y="0"/>
                </a:moveTo>
                <a:lnTo>
                  <a:pt x="106680" y="0"/>
                </a:lnTo>
                <a:lnTo>
                  <a:pt x="1066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7635240" y="2179320"/>
            <a:ext cx="563880" cy="4678680"/>
          </a:xfrm>
          <a:prstGeom prst="rt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159923" y="222636"/>
            <a:ext cx="1648030" cy="3240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15374" y="319794"/>
            <a:ext cx="129756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372366" y="307737"/>
            <a:ext cx="988647" cy="153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864521" y="5125629"/>
            <a:ext cx="2964437" cy="1884644"/>
          </a:xfrm>
          <a:custGeom>
            <a:avLst/>
            <a:gdLst>
              <a:gd name="connsiteX0" fmla="*/ 2032148 w 2964437"/>
              <a:gd name="connsiteY0" fmla="*/ 1290873 h 1884644"/>
              <a:gd name="connsiteX1" fmla="*/ 2048421 w 2964437"/>
              <a:gd name="connsiteY1" fmla="*/ 1299998 h 1884644"/>
              <a:gd name="connsiteX2" fmla="*/ 2058516 w 2964437"/>
              <a:gd name="connsiteY2" fmla="*/ 1344994 h 1884644"/>
              <a:gd name="connsiteX3" fmla="*/ 2090448 w 2964437"/>
              <a:gd name="connsiteY3" fmla="*/ 1450849 h 1884644"/>
              <a:gd name="connsiteX4" fmla="*/ 2204250 w 2964437"/>
              <a:gd name="connsiteY4" fmla="*/ 1612824 h 1884644"/>
              <a:gd name="connsiteX5" fmla="*/ 2325037 w 2964437"/>
              <a:gd name="connsiteY5" fmla="*/ 1787453 h 1884644"/>
              <a:gd name="connsiteX6" fmla="*/ 2309370 w 2964437"/>
              <a:gd name="connsiteY6" fmla="*/ 1841942 h 1884644"/>
              <a:gd name="connsiteX7" fmla="*/ 2230985 w 2964437"/>
              <a:gd name="connsiteY7" fmla="*/ 1879710 h 1884644"/>
              <a:gd name="connsiteX8" fmla="*/ 2243823 w 2964437"/>
              <a:gd name="connsiteY8" fmla="*/ 1867306 h 1884644"/>
              <a:gd name="connsiteX9" fmla="*/ 2291761 w 2964437"/>
              <a:gd name="connsiteY9" fmla="*/ 1837609 h 1884644"/>
              <a:gd name="connsiteX10" fmla="*/ 2311796 w 2964437"/>
              <a:gd name="connsiteY10" fmla="*/ 1804516 h 1884644"/>
              <a:gd name="connsiteX11" fmla="*/ 2211816 w 2964437"/>
              <a:gd name="connsiteY11" fmla="*/ 1648257 h 1884644"/>
              <a:gd name="connsiteX12" fmla="*/ 2040702 w 2964437"/>
              <a:gd name="connsiteY12" fmla="*/ 1349000 h 1884644"/>
              <a:gd name="connsiteX13" fmla="*/ 2035466 w 2964437"/>
              <a:gd name="connsiteY13" fmla="*/ 1310282 h 1884644"/>
              <a:gd name="connsiteX14" fmla="*/ 2019743 w 2964437"/>
              <a:gd name="connsiteY14" fmla="*/ 1330313 h 1884644"/>
              <a:gd name="connsiteX15" fmla="*/ 1977102 w 2964437"/>
              <a:gd name="connsiteY15" fmla="*/ 1412981 h 1884644"/>
              <a:gd name="connsiteX16" fmla="*/ 1915888 w 2964437"/>
              <a:gd name="connsiteY16" fmla="*/ 1516428 h 1884644"/>
              <a:gd name="connsiteX17" fmla="*/ 1784239 w 2964437"/>
              <a:gd name="connsiteY17" fmla="*/ 1727807 h 1884644"/>
              <a:gd name="connsiteX18" fmla="*/ 1711221 w 2964437"/>
              <a:gd name="connsiteY18" fmla="*/ 1835589 h 1884644"/>
              <a:gd name="connsiteX19" fmla="*/ 1683936 w 2964437"/>
              <a:gd name="connsiteY19" fmla="*/ 1873113 h 1884644"/>
              <a:gd name="connsiteX20" fmla="*/ 1672015 w 2964437"/>
              <a:gd name="connsiteY20" fmla="*/ 1882983 h 1884644"/>
              <a:gd name="connsiteX21" fmla="*/ 1663511 w 2964437"/>
              <a:gd name="connsiteY21" fmla="*/ 1883004 h 1884644"/>
              <a:gd name="connsiteX22" fmla="*/ 1661728 w 2964437"/>
              <a:gd name="connsiteY22" fmla="*/ 1882507 h 1884644"/>
              <a:gd name="connsiteX23" fmla="*/ 1775908 w 2964437"/>
              <a:gd name="connsiteY23" fmla="*/ 1716872 h 1884644"/>
              <a:gd name="connsiteX24" fmla="*/ 1853426 w 2964437"/>
              <a:gd name="connsiteY24" fmla="*/ 1595486 h 1884644"/>
              <a:gd name="connsiteX25" fmla="*/ 1915066 w 2964437"/>
              <a:gd name="connsiteY25" fmla="*/ 1485035 h 1884644"/>
              <a:gd name="connsiteX26" fmla="*/ 1999567 w 2964437"/>
              <a:gd name="connsiteY26" fmla="*/ 1321792 h 1884644"/>
              <a:gd name="connsiteX27" fmla="*/ 2014384 w 2964437"/>
              <a:gd name="connsiteY27" fmla="*/ 1295632 h 1884644"/>
              <a:gd name="connsiteX28" fmla="*/ 2032148 w 2964437"/>
              <a:gd name="connsiteY28" fmla="*/ 1290873 h 1884644"/>
              <a:gd name="connsiteX29" fmla="*/ 2212893 w 2964437"/>
              <a:gd name="connsiteY29" fmla="*/ 878664 h 1884644"/>
              <a:gd name="connsiteX30" fmla="*/ 2261028 w 2964437"/>
              <a:gd name="connsiteY30" fmla="*/ 882656 h 1884644"/>
              <a:gd name="connsiteX31" fmla="*/ 2398383 w 2964437"/>
              <a:gd name="connsiteY31" fmla="*/ 963564 h 1884644"/>
              <a:gd name="connsiteX32" fmla="*/ 2413556 w 2964437"/>
              <a:gd name="connsiteY32" fmla="*/ 1009077 h 1884644"/>
              <a:gd name="connsiteX33" fmla="*/ 2415910 w 2964437"/>
              <a:gd name="connsiteY33" fmla="*/ 1086980 h 1884644"/>
              <a:gd name="connsiteX34" fmla="*/ 2421451 w 2964437"/>
              <a:gd name="connsiteY34" fmla="*/ 1259453 h 1884644"/>
              <a:gd name="connsiteX35" fmla="*/ 2609056 w 2964437"/>
              <a:gd name="connsiteY35" fmla="*/ 1536360 h 1884644"/>
              <a:gd name="connsiteX36" fmla="*/ 2718968 w 2964437"/>
              <a:gd name="connsiteY36" fmla="*/ 1678630 h 1884644"/>
              <a:gd name="connsiteX37" fmla="*/ 2728965 w 2964437"/>
              <a:gd name="connsiteY37" fmla="*/ 1756625 h 1884644"/>
              <a:gd name="connsiteX38" fmla="*/ 2740738 w 2964437"/>
              <a:gd name="connsiteY38" fmla="*/ 1846141 h 1884644"/>
              <a:gd name="connsiteX39" fmla="*/ 2748743 w 2964437"/>
              <a:gd name="connsiteY39" fmla="*/ 1867224 h 1884644"/>
              <a:gd name="connsiteX40" fmla="*/ 2743907 w 2964437"/>
              <a:gd name="connsiteY40" fmla="*/ 1869322 h 1884644"/>
              <a:gd name="connsiteX41" fmla="*/ 2734782 w 2964437"/>
              <a:gd name="connsiteY41" fmla="*/ 1870379 h 1884644"/>
              <a:gd name="connsiteX42" fmla="*/ 2731795 w 2964437"/>
              <a:gd name="connsiteY42" fmla="*/ 1863713 h 1884644"/>
              <a:gd name="connsiteX43" fmla="*/ 2724545 w 2964437"/>
              <a:gd name="connsiteY43" fmla="*/ 1843960 h 1884644"/>
              <a:gd name="connsiteX44" fmla="*/ 2710281 w 2964437"/>
              <a:gd name="connsiteY44" fmla="*/ 1750828 h 1884644"/>
              <a:gd name="connsiteX45" fmla="*/ 2700363 w 2964437"/>
              <a:gd name="connsiteY45" fmla="*/ 1679671 h 1884644"/>
              <a:gd name="connsiteX46" fmla="*/ 2600913 w 2964437"/>
              <a:gd name="connsiteY46" fmla="*/ 1551805 h 1884644"/>
              <a:gd name="connsiteX47" fmla="*/ 2408274 w 2964437"/>
              <a:gd name="connsiteY47" fmla="*/ 1278195 h 1884644"/>
              <a:gd name="connsiteX48" fmla="*/ 2392817 w 2964437"/>
              <a:gd name="connsiteY48" fmla="*/ 1242264 h 1884644"/>
              <a:gd name="connsiteX49" fmla="*/ 2392567 w 2964437"/>
              <a:gd name="connsiteY49" fmla="*/ 1179478 h 1884644"/>
              <a:gd name="connsiteX50" fmla="*/ 2394178 w 2964437"/>
              <a:gd name="connsiteY50" fmla="*/ 1058093 h 1884644"/>
              <a:gd name="connsiteX51" fmla="*/ 2364450 w 2964437"/>
              <a:gd name="connsiteY51" fmla="*/ 947507 h 1884644"/>
              <a:gd name="connsiteX52" fmla="*/ 2279655 w 2964437"/>
              <a:gd name="connsiteY52" fmla="*/ 902557 h 1884644"/>
              <a:gd name="connsiteX53" fmla="*/ 2130528 w 2964437"/>
              <a:gd name="connsiteY53" fmla="*/ 901224 h 1884644"/>
              <a:gd name="connsiteX54" fmla="*/ 1900304 w 2964437"/>
              <a:gd name="connsiteY54" fmla="*/ 913685 h 1884644"/>
              <a:gd name="connsiteX55" fmla="*/ 1824243 w 2964437"/>
              <a:gd name="connsiteY55" fmla="*/ 921204 h 1884644"/>
              <a:gd name="connsiteX56" fmla="*/ 1646017 w 2964437"/>
              <a:gd name="connsiteY56" fmla="*/ 1223428 h 1884644"/>
              <a:gd name="connsiteX57" fmla="*/ 1584127 w 2964437"/>
              <a:gd name="connsiteY57" fmla="*/ 1334350 h 1884644"/>
              <a:gd name="connsiteX58" fmla="*/ 1527025 w 2964437"/>
              <a:gd name="connsiteY58" fmla="*/ 1435910 h 1884644"/>
              <a:gd name="connsiteX59" fmla="*/ 1464214 w 2964437"/>
              <a:gd name="connsiteY59" fmla="*/ 1532182 h 1884644"/>
              <a:gd name="connsiteX60" fmla="*/ 1411129 w 2964437"/>
              <a:gd name="connsiteY60" fmla="*/ 1602236 h 1884644"/>
              <a:gd name="connsiteX61" fmla="*/ 1220043 w 2964437"/>
              <a:gd name="connsiteY61" fmla="*/ 1825125 h 1884644"/>
              <a:gd name="connsiteX62" fmla="*/ 1161269 w 2964437"/>
              <a:gd name="connsiteY62" fmla="*/ 1882398 h 1884644"/>
              <a:gd name="connsiteX63" fmla="*/ 1156154 w 2964437"/>
              <a:gd name="connsiteY63" fmla="*/ 1883893 h 1884644"/>
              <a:gd name="connsiteX64" fmla="*/ 1151233 w 2964437"/>
              <a:gd name="connsiteY64" fmla="*/ 1883899 h 1884644"/>
              <a:gd name="connsiteX65" fmla="*/ 1148700 w 2964437"/>
              <a:gd name="connsiteY65" fmla="*/ 1882746 h 1884644"/>
              <a:gd name="connsiteX66" fmla="*/ 1208808 w 2964437"/>
              <a:gd name="connsiteY66" fmla="*/ 1812568 h 1884644"/>
              <a:gd name="connsiteX67" fmla="*/ 1661738 w 2964437"/>
              <a:gd name="connsiteY67" fmla="*/ 1160643 h 1884644"/>
              <a:gd name="connsiteX68" fmla="*/ 1811071 w 2964437"/>
              <a:gd name="connsiteY68" fmla="*/ 910856 h 1884644"/>
              <a:gd name="connsiteX69" fmla="*/ 1905593 w 2964437"/>
              <a:gd name="connsiteY69" fmla="*/ 899127 h 1884644"/>
              <a:gd name="connsiteX70" fmla="*/ 2164411 w 2964437"/>
              <a:gd name="connsiteY70" fmla="*/ 882709 h 1884644"/>
              <a:gd name="connsiteX71" fmla="*/ 2212893 w 2964437"/>
              <a:gd name="connsiteY71" fmla="*/ 878664 h 1884644"/>
              <a:gd name="connsiteX72" fmla="*/ 2876799 w 2964437"/>
              <a:gd name="connsiteY72" fmla="*/ 711892 h 1884644"/>
              <a:gd name="connsiteX73" fmla="*/ 2870498 w 2964437"/>
              <a:gd name="connsiteY73" fmla="*/ 763181 h 1884644"/>
              <a:gd name="connsiteX74" fmla="*/ 2846533 w 2964437"/>
              <a:gd name="connsiteY74" fmla="*/ 800919 h 1884644"/>
              <a:gd name="connsiteX75" fmla="*/ 2768226 w 2964437"/>
              <a:gd name="connsiteY75" fmla="*/ 969701 h 1884644"/>
              <a:gd name="connsiteX76" fmla="*/ 2759285 w 2964437"/>
              <a:gd name="connsiteY76" fmla="*/ 1049721 h 1884644"/>
              <a:gd name="connsiteX77" fmla="*/ 2772802 w 2964437"/>
              <a:gd name="connsiteY77" fmla="*/ 1129250 h 1884644"/>
              <a:gd name="connsiteX78" fmla="*/ 2807730 w 2964437"/>
              <a:gd name="connsiteY78" fmla="*/ 1208260 h 1884644"/>
              <a:gd name="connsiteX79" fmla="*/ 2815507 w 2964437"/>
              <a:gd name="connsiteY79" fmla="*/ 1220469 h 1884644"/>
              <a:gd name="connsiteX80" fmla="*/ 2812327 w 2964437"/>
              <a:gd name="connsiteY80" fmla="*/ 1247336 h 1884644"/>
              <a:gd name="connsiteX81" fmla="*/ 2780103 w 2964437"/>
              <a:gd name="connsiteY81" fmla="*/ 1188274 h 1884644"/>
              <a:gd name="connsiteX82" fmla="*/ 2758260 w 2964437"/>
              <a:gd name="connsiteY82" fmla="*/ 1131549 h 1884644"/>
              <a:gd name="connsiteX83" fmla="*/ 2744923 w 2964437"/>
              <a:gd name="connsiteY83" fmla="*/ 1060392 h 1884644"/>
              <a:gd name="connsiteX84" fmla="*/ 2762998 w 2964437"/>
              <a:gd name="connsiteY84" fmla="*/ 930057 h 1884644"/>
              <a:gd name="connsiteX85" fmla="*/ 2841888 w 2964437"/>
              <a:gd name="connsiteY85" fmla="*/ 766796 h 1884644"/>
              <a:gd name="connsiteX86" fmla="*/ 2914184 w 2964437"/>
              <a:gd name="connsiteY86" fmla="*/ 407898 h 1884644"/>
              <a:gd name="connsiteX87" fmla="*/ 2912717 w 2964437"/>
              <a:gd name="connsiteY87" fmla="*/ 419813 h 1884644"/>
              <a:gd name="connsiteX88" fmla="*/ 2911264 w 2964437"/>
              <a:gd name="connsiteY88" fmla="*/ 431620 h 1884644"/>
              <a:gd name="connsiteX89" fmla="*/ 2895682 w 2964437"/>
              <a:gd name="connsiteY89" fmla="*/ 440642 h 1884644"/>
              <a:gd name="connsiteX90" fmla="*/ 2875350 w 2964437"/>
              <a:gd name="connsiteY90" fmla="*/ 448974 h 1884644"/>
              <a:gd name="connsiteX91" fmla="*/ 2798149 w 2964437"/>
              <a:gd name="connsiteY91" fmla="*/ 476074 h 1884644"/>
              <a:gd name="connsiteX92" fmla="*/ 2687228 w 2964437"/>
              <a:gd name="connsiteY92" fmla="*/ 515220 h 1884644"/>
              <a:gd name="connsiteX93" fmla="*/ 2602352 w 2964437"/>
              <a:gd name="connsiteY93" fmla="*/ 543048 h 1884644"/>
              <a:gd name="connsiteX94" fmla="*/ 2279121 w 2964437"/>
              <a:gd name="connsiteY94" fmla="*/ 577542 h 1884644"/>
              <a:gd name="connsiteX95" fmla="*/ 1963099 w 2964437"/>
              <a:gd name="connsiteY95" fmla="*/ 542441 h 1884644"/>
              <a:gd name="connsiteX96" fmla="*/ 1799856 w 2964437"/>
              <a:gd name="connsiteY96" fmla="*/ 526955 h 1884644"/>
              <a:gd name="connsiteX97" fmla="*/ 1710349 w 2964437"/>
              <a:gd name="connsiteY97" fmla="*/ 538258 h 1884644"/>
              <a:gd name="connsiteX98" fmla="*/ 1445522 w 2964437"/>
              <a:gd name="connsiteY98" fmla="*/ 807582 h 1884644"/>
              <a:gd name="connsiteX99" fmla="*/ 1325498 w 2964437"/>
              <a:gd name="connsiteY99" fmla="*/ 1027325 h 1884644"/>
              <a:gd name="connsiteX100" fmla="*/ 1223866 w 2964437"/>
              <a:gd name="connsiteY100" fmla="*/ 1207311 h 1884644"/>
              <a:gd name="connsiteX101" fmla="*/ 1166399 w 2964437"/>
              <a:gd name="connsiteY101" fmla="*/ 1292492 h 1884644"/>
              <a:gd name="connsiteX102" fmla="*/ 1011961 w 2964437"/>
              <a:gd name="connsiteY102" fmla="*/ 1495500 h 1884644"/>
              <a:gd name="connsiteX103" fmla="*/ 763353 w 2964437"/>
              <a:gd name="connsiteY103" fmla="*/ 1723816 h 1884644"/>
              <a:gd name="connsiteX104" fmla="*/ 555338 w 2964437"/>
              <a:gd name="connsiteY104" fmla="*/ 1881879 h 1884644"/>
              <a:gd name="connsiteX105" fmla="*/ 542050 w 2964437"/>
              <a:gd name="connsiteY105" fmla="*/ 1878492 h 1884644"/>
              <a:gd name="connsiteX106" fmla="*/ 579180 w 2964437"/>
              <a:gd name="connsiteY106" fmla="*/ 1849192 h 1884644"/>
              <a:gd name="connsiteX107" fmla="*/ 955722 w 2964437"/>
              <a:gd name="connsiteY107" fmla="*/ 1527130 h 1884644"/>
              <a:gd name="connsiteX108" fmla="*/ 1095044 w 2964437"/>
              <a:gd name="connsiteY108" fmla="*/ 1365742 h 1884644"/>
              <a:gd name="connsiteX109" fmla="*/ 1198426 w 2964437"/>
              <a:gd name="connsiteY109" fmla="*/ 1216353 h 1884644"/>
              <a:gd name="connsiteX110" fmla="*/ 1263229 w 2964437"/>
              <a:gd name="connsiteY110" fmla="*/ 1105432 h 1884644"/>
              <a:gd name="connsiteX111" fmla="*/ 1413311 w 2964437"/>
              <a:gd name="connsiteY111" fmla="*/ 835097 h 1884644"/>
              <a:gd name="connsiteX112" fmla="*/ 1463577 w 2964437"/>
              <a:gd name="connsiteY112" fmla="*/ 753475 h 1884644"/>
              <a:gd name="connsiteX113" fmla="*/ 1573781 w 2964437"/>
              <a:gd name="connsiteY113" fmla="*/ 616280 h 1884644"/>
              <a:gd name="connsiteX114" fmla="*/ 1731759 w 2964437"/>
              <a:gd name="connsiteY114" fmla="*/ 516075 h 1884644"/>
              <a:gd name="connsiteX115" fmla="*/ 1791738 w 2964437"/>
              <a:gd name="connsiteY115" fmla="*/ 509826 h 1884644"/>
              <a:gd name="connsiteX116" fmla="*/ 2007049 w 2964437"/>
              <a:gd name="connsiteY116" fmla="*/ 532769 h 1884644"/>
              <a:gd name="connsiteX117" fmla="*/ 2312168 w 2964437"/>
              <a:gd name="connsiteY117" fmla="*/ 564142 h 1884644"/>
              <a:gd name="connsiteX118" fmla="*/ 2412230 w 2964437"/>
              <a:gd name="connsiteY118" fmla="*/ 559920 h 1884644"/>
              <a:gd name="connsiteX119" fmla="*/ 2584678 w 2964437"/>
              <a:gd name="connsiteY119" fmla="*/ 528184 h 1884644"/>
              <a:gd name="connsiteX120" fmla="*/ 2881566 w 2964437"/>
              <a:gd name="connsiteY120" fmla="*/ 427590 h 1884644"/>
              <a:gd name="connsiteX121" fmla="*/ 2900924 w 2964437"/>
              <a:gd name="connsiteY121" fmla="*/ 415150 h 1884644"/>
              <a:gd name="connsiteX122" fmla="*/ 2964437 w 2964437"/>
              <a:gd name="connsiteY122" fmla="*/ 0 h 1884644"/>
              <a:gd name="connsiteX123" fmla="*/ 2961206 w 2964437"/>
              <a:gd name="connsiteY123" fmla="*/ 26210 h 1884644"/>
              <a:gd name="connsiteX124" fmla="*/ 2920983 w 2964437"/>
              <a:gd name="connsiteY124" fmla="*/ 33227 h 1884644"/>
              <a:gd name="connsiteX125" fmla="*/ 2810706 w 2964437"/>
              <a:gd name="connsiteY125" fmla="*/ 70229 h 1884644"/>
              <a:gd name="connsiteX126" fmla="*/ 2586770 w 2964437"/>
              <a:gd name="connsiteY126" fmla="*/ 154837 h 1884644"/>
              <a:gd name="connsiteX127" fmla="*/ 2536204 w 2964437"/>
              <a:gd name="connsiteY127" fmla="*/ 172868 h 1884644"/>
              <a:gd name="connsiteX128" fmla="*/ 2277028 w 2964437"/>
              <a:gd name="connsiteY128" fmla="*/ 204209 h 1884644"/>
              <a:gd name="connsiteX129" fmla="*/ 2074497 w 2964437"/>
              <a:gd name="connsiteY129" fmla="*/ 183056 h 1884644"/>
              <a:gd name="connsiteX130" fmla="*/ 1793578 w 2964437"/>
              <a:gd name="connsiteY130" fmla="*/ 154278 h 1884644"/>
              <a:gd name="connsiteX131" fmla="*/ 1684749 w 2964437"/>
              <a:gd name="connsiteY131" fmla="*/ 154219 h 1884644"/>
              <a:gd name="connsiteX132" fmla="*/ 1638591 w 2964437"/>
              <a:gd name="connsiteY132" fmla="*/ 169482 h 1884644"/>
              <a:gd name="connsiteX133" fmla="*/ 1178783 w 2964437"/>
              <a:gd name="connsiteY133" fmla="*/ 534677 h 1884644"/>
              <a:gd name="connsiteX134" fmla="*/ 1079810 w 2964437"/>
              <a:gd name="connsiteY134" fmla="*/ 689750 h 1884644"/>
              <a:gd name="connsiteX135" fmla="*/ 939350 w 2964437"/>
              <a:gd name="connsiteY135" fmla="*/ 949971 h 1884644"/>
              <a:gd name="connsiteX136" fmla="*/ 762441 w 2964437"/>
              <a:gd name="connsiteY136" fmla="*/ 1212074 h 1884644"/>
              <a:gd name="connsiteX137" fmla="*/ 401828 w 2964437"/>
              <a:gd name="connsiteY137" fmla="*/ 1532297 h 1884644"/>
              <a:gd name="connsiteX138" fmla="*/ 57731 w 2964437"/>
              <a:gd name="connsiteY138" fmla="*/ 1845758 h 1884644"/>
              <a:gd name="connsiteX139" fmla="*/ 28069 w 2964437"/>
              <a:gd name="connsiteY139" fmla="*/ 1877349 h 1884644"/>
              <a:gd name="connsiteX140" fmla="*/ 12229 w 2964437"/>
              <a:gd name="connsiteY140" fmla="*/ 1884644 h 1884644"/>
              <a:gd name="connsiteX141" fmla="*/ 11492 w 2964437"/>
              <a:gd name="connsiteY141" fmla="*/ 1884644 h 1884644"/>
              <a:gd name="connsiteX142" fmla="*/ 0 w 2964437"/>
              <a:gd name="connsiteY142" fmla="*/ 1881498 h 1884644"/>
              <a:gd name="connsiteX143" fmla="*/ 89494 w 2964437"/>
              <a:gd name="connsiteY143" fmla="*/ 1768236 h 1884644"/>
              <a:gd name="connsiteX144" fmla="*/ 320207 w 2964437"/>
              <a:gd name="connsiteY144" fmla="*/ 1566858 h 1884644"/>
              <a:gd name="connsiteX145" fmla="*/ 397643 w 2964437"/>
              <a:gd name="connsiteY145" fmla="*/ 1505877 h 1884644"/>
              <a:gd name="connsiteX146" fmla="*/ 477171 w 2964437"/>
              <a:gd name="connsiteY146" fmla="*/ 1443145 h 1884644"/>
              <a:gd name="connsiteX147" fmla="*/ 869306 w 2964437"/>
              <a:gd name="connsiteY147" fmla="*/ 1018328 h 1884644"/>
              <a:gd name="connsiteX148" fmla="*/ 930448 w 2964437"/>
              <a:gd name="connsiteY148" fmla="*/ 919838 h 1884644"/>
              <a:gd name="connsiteX149" fmla="*/ 975394 w 2964437"/>
              <a:gd name="connsiteY149" fmla="*/ 838217 h 1884644"/>
              <a:gd name="connsiteX150" fmla="*/ 1144261 w 2964437"/>
              <a:gd name="connsiteY150" fmla="*/ 539064 h 1884644"/>
              <a:gd name="connsiteX151" fmla="*/ 1382491 w 2964437"/>
              <a:gd name="connsiteY151" fmla="*/ 274629 h 1884644"/>
              <a:gd name="connsiteX152" fmla="*/ 1655449 w 2964437"/>
              <a:gd name="connsiteY152" fmla="*/ 138343 h 1884644"/>
              <a:gd name="connsiteX153" fmla="*/ 1793578 w 2964437"/>
              <a:gd name="connsiteY153" fmla="*/ 129459 h 1884644"/>
              <a:gd name="connsiteX154" fmla="*/ 2067742 w 2964437"/>
              <a:gd name="connsiteY154" fmla="*/ 156182 h 1884644"/>
              <a:gd name="connsiteX155" fmla="*/ 2311416 w 2964437"/>
              <a:gd name="connsiteY155" fmla="*/ 183272 h 1884644"/>
              <a:gd name="connsiteX156" fmla="*/ 2405595 w 2964437"/>
              <a:gd name="connsiteY156" fmla="*/ 176815 h 1884644"/>
              <a:gd name="connsiteX157" fmla="*/ 2610856 w 2964437"/>
              <a:gd name="connsiteY157" fmla="*/ 124309 h 1884644"/>
              <a:gd name="connsiteX158" fmla="*/ 2777220 w 2964437"/>
              <a:gd name="connsiteY158" fmla="*/ 58323 h 1884644"/>
              <a:gd name="connsiteX159" fmla="*/ 2853558 w 2964437"/>
              <a:gd name="connsiteY159" fmla="*/ 32759 h 1884644"/>
              <a:gd name="connsiteX160" fmla="*/ 2930994 w 2964437"/>
              <a:gd name="connsiteY160" fmla="*/ 9571 h 1884644"/>
              <a:gd name="connsiteX161" fmla="*/ 2962064 w 2964437"/>
              <a:gd name="connsiteY161" fmla="*/ 557 h 1884644"/>
            </a:gdLst>
            <a:ahLst/>
            <a:cxnLst/>
            <a:rect l="l" t="t" r="r" b="b"/>
            <a:pathLst>
              <a:path w="2964437" h="1884644">
                <a:moveTo>
                  <a:pt x="2032148" y="1290873"/>
                </a:moveTo>
                <a:cubicBezTo>
                  <a:pt x="2037718" y="1291588"/>
                  <a:pt x="2043039" y="1294616"/>
                  <a:pt x="2048421" y="1299998"/>
                </a:cubicBezTo>
                <a:cubicBezTo>
                  <a:pt x="2056814" y="1308391"/>
                  <a:pt x="2058082" y="1314041"/>
                  <a:pt x="2058516" y="1344994"/>
                </a:cubicBezTo>
                <a:cubicBezTo>
                  <a:pt x="2059027" y="1381384"/>
                  <a:pt x="2059870" y="1384179"/>
                  <a:pt x="2090448" y="1450849"/>
                </a:cubicBezTo>
                <a:cubicBezTo>
                  <a:pt x="2105776" y="1484269"/>
                  <a:pt x="2149329" y="1546258"/>
                  <a:pt x="2204250" y="1612824"/>
                </a:cubicBezTo>
                <a:cubicBezTo>
                  <a:pt x="2287837" y="1714135"/>
                  <a:pt x="2306880" y="1741665"/>
                  <a:pt x="2325037" y="1787453"/>
                </a:cubicBezTo>
                <a:cubicBezTo>
                  <a:pt x="2334093" y="1810291"/>
                  <a:pt x="2328584" y="1829451"/>
                  <a:pt x="2309370" y="1841942"/>
                </a:cubicBezTo>
                <a:cubicBezTo>
                  <a:pt x="2261762" y="1872893"/>
                  <a:pt x="2245162" y="1880891"/>
                  <a:pt x="2230985" y="1879710"/>
                </a:cubicBezTo>
                <a:cubicBezTo>
                  <a:pt x="2216680" y="1878518"/>
                  <a:pt x="2216982" y="1878226"/>
                  <a:pt x="2243823" y="1867306"/>
                </a:cubicBezTo>
                <a:cubicBezTo>
                  <a:pt x="2259224" y="1861040"/>
                  <a:pt x="2280304" y="1847981"/>
                  <a:pt x="2291761" y="1837609"/>
                </a:cubicBezTo>
                <a:cubicBezTo>
                  <a:pt x="2309111" y="1821901"/>
                  <a:pt x="2312147" y="1816887"/>
                  <a:pt x="2311796" y="1804516"/>
                </a:cubicBezTo>
                <a:cubicBezTo>
                  <a:pt x="2311018" y="1777082"/>
                  <a:pt x="2275338" y="1721316"/>
                  <a:pt x="2211816" y="1648257"/>
                </a:cubicBezTo>
                <a:cubicBezTo>
                  <a:pt x="2101556" y="1521444"/>
                  <a:pt x="2047232" y="1426437"/>
                  <a:pt x="2040702" y="1349000"/>
                </a:cubicBezTo>
                <a:cubicBezTo>
                  <a:pt x="2039052" y="1329431"/>
                  <a:pt x="2036696" y="1312008"/>
                  <a:pt x="2035466" y="1310282"/>
                </a:cubicBezTo>
                <a:cubicBezTo>
                  <a:pt x="2030325" y="1303060"/>
                  <a:pt x="2026102" y="1308442"/>
                  <a:pt x="2019743" y="1330313"/>
                </a:cubicBezTo>
                <a:cubicBezTo>
                  <a:pt x="2016038" y="1343057"/>
                  <a:pt x="1996850" y="1380258"/>
                  <a:pt x="1977102" y="1412981"/>
                </a:cubicBezTo>
                <a:cubicBezTo>
                  <a:pt x="1957355" y="1445704"/>
                  <a:pt x="1929808" y="1492256"/>
                  <a:pt x="1915888" y="1516428"/>
                </a:cubicBezTo>
                <a:cubicBezTo>
                  <a:pt x="1873546" y="1589958"/>
                  <a:pt x="1826075" y="1666177"/>
                  <a:pt x="1784239" y="1727807"/>
                </a:cubicBezTo>
                <a:cubicBezTo>
                  <a:pt x="1762359" y="1760037"/>
                  <a:pt x="1729502" y="1808538"/>
                  <a:pt x="1711221" y="1835589"/>
                </a:cubicBezTo>
                <a:cubicBezTo>
                  <a:pt x="1699567" y="1852834"/>
                  <a:pt x="1690651" y="1865129"/>
                  <a:pt x="1683936" y="1873113"/>
                </a:cubicBezTo>
                <a:lnTo>
                  <a:pt x="1672015" y="1882983"/>
                </a:lnTo>
                <a:lnTo>
                  <a:pt x="1663511" y="1883004"/>
                </a:lnTo>
                <a:lnTo>
                  <a:pt x="1661728" y="1882507"/>
                </a:lnTo>
                <a:cubicBezTo>
                  <a:pt x="1661728" y="1878950"/>
                  <a:pt x="1727075" y="1784154"/>
                  <a:pt x="1775908" y="1716872"/>
                </a:cubicBezTo>
                <a:cubicBezTo>
                  <a:pt x="1800324" y="1683232"/>
                  <a:pt x="1835207" y="1628608"/>
                  <a:pt x="1853426" y="1595486"/>
                </a:cubicBezTo>
                <a:cubicBezTo>
                  <a:pt x="1871645" y="1562364"/>
                  <a:pt x="1899383" y="1512661"/>
                  <a:pt x="1915066" y="1485035"/>
                </a:cubicBezTo>
                <a:cubicBezTo>
                  <a:pt x="1967858" y="1392043"/>
                  <a:pt x="1993327" y="1342840"/>
                  <a:pt x="1999567" y="1321792"/>
                </a:cubicBezTo>
                <a:cubicBezTo>
                  <a:pt x="2003039" y="1310081"/>
                  <a:pt x="2009564" y="1298560"/>
                  <a:pt x="2014384" y="1295632"/>
                </a:cubicBezTo>
                <a:cubicBezTo>
                  <a:pt x="2020760" y="1291758"/>
                  <a:pt x="2026579" y="1290159"/>
                  <a:pt x="2032148" y="1290873"/>
                </a:cubicBezTo>
                <a:close/>
                <a:moveTo>
                  <a:pt x="2212893" y="878664"/>
                </a:moveTo>
                <a:cubicBezTo>
                  <a:pt x="2222510" y="879509"/>
                  <a:pt x="2244171" y="881305"/>
                  <a:pt x="2261028" y="882656"/>
                </a:cubicBezTo>
                <a:cubicBezTo>
                  <a:pt x="2312827" y="886806"/>
                  <a:pt x="2378335" y="925393"/>
                  <a:pt x="2398383" y="963564"/>
                </a:cubicBezTo>
                <a:cubicBezTo>
                  <a:pt x="2402717" y="971814"/>
                  <a:pt x="2409544" y="992295"/>
                  <a:pt x="2413556" y="1009077"/>
                </a:cubicBezTo>
                <a:cubicBezTo>
                  <a:pt x="2419991" y="1035994"/>
                  <a:pt x="2420268" y="1045173"/>
                  <a:pt x="2415910" y="1086980"/>
                </a:cubicBezTo>
                <a:cubicBezTo>
                  <a:pt x="2407479" y="1167868"/>
                  <a:pt x="2409254" y="1223117"/>
                  <a:pt x="2421451" y="1259453"/>
                </a:cubicBezTo>
                <a:cubicBezTo>
                  <a:pt x="2452412" y="1351685"/>
                  <a:pt x="2485922" y="1401145"/>
                  <a:pt x="2609056" y="1536360"/>
                </a:cubicBezTo>
                <a:cubicBezTo>
                  <a:pt x="2667128" y="1600128"/>
                  <a:pt x="2702253" y="1645595"/>
                  <a:pt x="2718968" y="1678630"/>
                </a:cubicBezTo>
                <a:cubicBezTo>
                  <a:pt x="2730334" y="1701095"/>
                  <a:pt x="2730608" y="1703236"/>
                  <a:pt x="2728965" y="1756625"/>
                </a:cubicBezTo>
                <a:cubicBezTo>
                  <a:pt x="2727312" y="1810363"/>
                  <a:pt x="2727560" y="1812252"/>
                  <a:pt x="2740738" y="1846141"/>
                </a:cubicBezTo>
                <a:lnTo>
                  <a:pt x="2748743" y="1867224"/>
                </a:lnTo>
                <a:lnTo>
                  <a:pt x="2743907" y="1869322"/>
                </a:lnTo>
                <a:lnTo>
                  <a:pt x="2734782" y="1870379"/>
                </a:lnTo>
                <a:lnTo>
                  <a:pt x="2731795" y="1863713"/>
                </a:lnTo>
                <a:cubicBezTo>
                  <a:pt x="2729688" y="1858401"/>
                  <a:pt x="2727309" y="1851887"/>
                  <a:pt x="2724545" y="1843960"/>
                </a:cubicBezTo>
                <a:cubicBezTo>
                  <a:pt x="2711309" y="1806002"/>
                  <a:pt x="2710312" y="1799493"/>
                  <a:pt x="2710281" y="1750828"/>
                </a:cubicBezTo>
                <a:cubicBezTo>
                  <a:pt x="2710251" y="1703981"/>
                  <a:pt x="2709213" y="1696536"/>
                  <a:pt x="2700363" y="1679671"/>
                </a:cubicBezTo>
                <a:cubicBezTo>
                  <a:pt x="2685671" y="1651678"/>
                  <a:pt x="2651991" y="1608375"/>
                  <a:pt x="2600913" y="1551805"/>
                </a:cubicBezTo>
                <a:cubicBezTo>
                  <a:pt x="2480407" y="1418344"/>
                  <a:pt x="2449960" y="1375100"/>
                  <a:pt x="2408274" y="1278195"/>
                </a:cubicBezTo>
                <a:lnTo>
                  <a:pt x="2392817" y="1242264"/>
                </a:lnTo>
                <a:lnTo>
                  <a:pt x="2392567" y="1179478"/>
                </a:lnTo>
                <a:cubicBezTo>
                  <a:pt x="2392430" y="1144946"/>
                  <a:pt x="2393155" y="1090323"/>
                  <a:pt x="2394178" y="1058093"/>
                </a:cubicBezTo>
                <a:cubicBezTo>
                  <a:pt x="2396371" y="988975"/>
                  <a:pt x="2392612" y="974990"/>
                  <a:pt x="2364450" y="947507"/>
                </a:cubicBezTo>
                <a:cubicBezTo>
                  <a:pt x="2341155" y="924773"/>
                  <a:pt x="2322219" y="914735"/>
                  <a:pt x="2279655" y="902557"/>
                </a:cubicBezTo>
                <a:cubicBezTo>
                  <a:pt x="2237541" y="890507"/>
                  <a:pt x="2205215" y="890218"/>
                  <a:pt x="2130528" y="901224"/>
                </a:cubicBezTo>
                <a:cubicBezTo>
                  <a:pt x="1941794" y="929036"/>
                  <a:pt x="1952070" y="928479"/>
                  <a:pt x="1900304" y="913685"/>
                </a:cubicBezTo>
                <a:cubicBezTo>
                  <a:pt x="1852503" y="900023"/>
                  <a:pt x="1851329" y="900139"/>
                  <a:pt x="1824243" y="921204"/>
                </a:cubicBezTo>
                <a:cubicBezTo>
                  <a:pt x="1804986" y="936180"/>
                  <a:pt x="1757974" y="1015901"/>
                  <a:pt x="1646017" y="1223428"/>
                </a:cubicBezTo>
                <a:cubicBezTo>
                  <a:pt x="1629078" y="1254828"/>
                  <a:pt x="1622882" y="1265933"/>
                  <a:pt x="1584127" y="1334350"/>
                </a:cubicBezTo>
                <a:cubicBezTo>
                  <a:pt x="1568479" y="1361976"/>
                  <a:pt x="1542783" y="1407678"/>
                  <a:pt x="1527025" y="1435910"/>
                </a:cubicBezTo>
                <a:cubicBezTo>
                  <a:pt x="1511267" y="1464143"/>
                  <a:pt x="1483002" y="1507465"/>
                  <a:pt x="1464214" y="1532182"/>
                </a:cubicBezTo>
                <a:cubicBezTo>
                  <a:pt x="1445426" y="1556898"/>
                  <a:pt x="1421538" y="1588423"/>
                  <a:pt x="1411129" y="1602236"/>
                </a:cubicBezTo>
                <a:cubicBezTo>
                  <a:pt x="1360663" y="1669205"/>
                  <a:pt x="1314947" y="1722530"/>
                  <a:pt x="1220043" y="1825125"/>
                </a:cubicBezTo>
                <a:cubicBezTo>
                  <a:pt x="1185772" y="1862173"/>
                  <a:pt x="1170739" y="1877200"/>
                  <a:pt x="1161269" y="1882398"/>
                </a:cubicBezTo>
                <a:lnTo>
                  <a:pt x="1156154" y="1883893"/>
                </a:lnTo>
                <a:lnTo>
                  <a:pt x="1151233" y="1883899"/>
                </a:lnTo>
                <a:lnTo>
                  <a:pt x="1148700" y="1882746"/>
                </a:lnTo>
                <a:cubicBezTo>
                  <a:pt x="1148455" y="1877867"/>
                  <a:pt x="1162738" y="1861937"/>
                  <a:pt x="1208808" y="1812568"/>
                </a:cubicBezTo>
                <a:cubicBezTo>
                  <a:pt x="1402880" y="1604601"/>
                  <a:pt x="1482473" y="1490038"/>
                  <a:pt x="1661738" y="1160643"/>
                </a:cubicBezTo>
                <a:cubicBezTo>
                  <a:pt x="1737250" y="1021891"/>
                  <a:pt x="1794041" y="926897"/>
                  <a:pt x="1811071" y="910856"/>
                </a:cubicBezTo>
                <a:cubicBezTo>
                  <a:pt x="1839241" y="884321"/>
                  <a:pt x="1853629" y="882535"/>
                  <a:pt x="1905593" y="899127"/>
                </a:cubicBezTo>
                <a:cubicBezTo>
                  <a:pt x="1957044" y="915555"/>
                  <a:pt x="1995571" y="913112"/>
                  <a:pt x="2164411" y="882709"/>
                </a:cubicBezTo>
                <a:cubicBezTo>
                  <a:pt x="2181459" y="879639"/>
                  <a:pt x="2203275" y="877819"/>
                  <a:pt x="2212893" y="878664"/>
                </a:cubicBezTo>
                <a:close/>
                <a:moveTo>
                  <a:pt x="2876799" y="711892"/>
                </a:moveTo>
                <a:lnTo>
                  <a:pt x="2870498" y="763181"/>
                </a:lnTo>
                <a:lnTo>
                  <a:pt x="2846533" y="800919"/>
                </a:lnTo>
                <a:cubicBezTo>
                  <a:pt x="2806373" y="867187"/>
                  <a:pt x="2786580" y="911235"/>
                  <a:pt x="2768226" y="969701"/>
                </a:cubicBezTo>
                <a:cubicBezTo>
                  <a:pt x="2758822" y="999660"/>
                  <a:pt x="2757764" y="1009124"/>
                  <a:pt x="2759285" y="1049721"/>
                </a:cubicBezTo>
                <a:cubicBezTo>
                  <a:pt x="2760661" y="1086475"/>
                  <a:pt x="2763388" y="1102520"/>
                  <a:pt x="2772802" y="1129250"/>
                </a:cubicBezTo>
                <a:cubicBezTo>
                  <a:pt x="2782329" y="1156302"/>
                  <a:pt x="2793987" y="1182659"/>
                  <a:pt x="2807730" y="1208260"/>
                </a:cubicBezTo>
                <a:lnTo>
                  <a:pt x="2815507" y="1220469"/>
                </a:lnTo>
                <a:lnTo>
                  <a:pt x="2812327" y="1247336"/>
                </a:lnTo>
                <a:lnTo>
                  <a:pt x="2780103" y="1188274"/>
                </a:lnTo>
                <a:cubicBezTo>
                  <a:pt x="2770861" y="1168586"/>
                  <a:pt x="2763434" y="1149441"/>
                  <a:pt x="2758260" y="1131549"/>
                </a:cubicBezTo>
                <a:cubicBezTo>
                  <a:pt x="2753300" y="1114396"/>
                  <a:pt x="2747299" y="1082375"/>
                  <a:pt x="2744923" y="1060392"/>
                </a:cubicBezTo>
                <a:cubicBezTo>
                  <a:pt x="2740337" y="1017953"/>
                  <a:pt x="2739904" y="1021081"/>
                  <a:pt x="2762998" y="930057"/>
                </a:cubicBezTo>
                <a:cubicBezTo>
                  <a:pt x="2773533" y="888538"/>
                  <a:pt x="2794395" y="844233"/>
                  <a:pt x="2841888" y="766796"/>
                </a:cubicBezTo>
                <a:close/>
                <a:moveTo>
                  <a:pt x="2914184" y="407898"/>
                </a:moveTo>
                <a:lnTo>
                  <a:pt x="2912717" y="419813"/>
                </a:lnTo>
                <a:lnTo>
                  <a:pt x="2911264" y="431620"/>
                </a:lnTo>
                <a:lnTo>
                  <a:pt x="2895682" y="440642"/>
                </a:lnTo>
                <a:cubicBezTo>
                  <a:pt x="2887871" y="444541"/>
                  <a:pt x="2880466" y="447632"/>
                  <a:pt x="2875350" y="448974"/>
                </a:cubicBezTo>
                <a:cubicBezTo>
                  <a:pt x="2865120" y="451658"/>
                  <a:pt x="2830379" y="463853"/>
                  <a:pt x="2798149" y="476074"/>
                </a:cubicBezTo>
                <a:cubicBezTo>
                  <a:pt x="2765919" y="488295"/>
                  <a:pt x="2716005" y="505911"/>
                  <a:pt x="2687228" y="515220"/>
                </a:cubicBezTo>
                <a:cubicBezTo>
                  <a:pt x="2658451" y="524529"/>
                  <a:pt x="2620257" y="537052"/>
                  <a:pt x="2602352" y="543048"/>
                </a:cubicBezTo>
                <a:cubicBezTo>
                  <a:pt x="2521469" y="570137"/>
                  <a:pt x="2418388" y="581137"/>
                  <a:pt x="2279121" y="577542"/>
                </a:cubicBezTo>
                <a:cubicBezTo>
                  <a:pt x="2185867" y="575135"/>
                  <a:pt x="2121103" y="567941"/>
                  <a:pt x="1963099" y="542441"/>
                </a:cubicBezTo>
                <a:cubicBezTo>
                  <a:pt x="1883455" y="529587"/>
                  <a:pt x="1858262" y="527197"/>
                  <a:pt x="1799856" y="526955"/>
                </a:cubicBezTo>
                <a:cubicBezTo>
                  <a:pt x="1731866" y="526672"/>
                  <a:pt x="1730475" y="526848"/>
                  <a:pt x="1710349" y="538258"/>
                </a:cubicBezTo>
                <a:cubicBezTo>
                  <a:pt x="1597193" y="602412"/>
                  <a:pt x="1525159" y="675669"/>
                  <a:pt x="1445522" y="807582"/>
                </a:cubicBezTo>
                <a:cubicBezTo>
                  <a:pt x="1407229" y="871013"/>
                  <a:pt x="1407542" y="870440"/>
                  <a:pt x="1325498" y="1027325"/>
                </a:cubicBezTo>
                <a:cubicBezTo>
                  <a:pt x="1287394" y="1100187"/>
                  <a:pt x="1241660" y="1181180"/>
                  <a:pt x="1223866" y="1207311"/>
                </a:cubicBezTo>
                <a:cubicBezTo>
                  <a:pt x="1206073" y="1233441"/>
                  <a:pt x="1180212" y="1271773"/>
                  <a:pt x="1166399" y="1292492"/>
                </a:cubicBezTo>
                <a:cubicBezTo>
                  <a:pt x="1089140" y="1408376"/>
                  <a:pt x="1058173" y="1449082"/>
                  <a:pt x="1011961" y="1495500"/>
                </a:cubicBezTo>
                <a:cubicBezTo>
                  <a:pt x="914729" y="1593167"/>
                  <a:pt x="858882" y="1644456"/>
                  <a:pt x="763353" y="1723816"/>
                </a:cubicBezTo>
                <a:cubicBezTo>
                  <a:pt x="560669" y="1892194"/>
                  <a:pt x="569495" y="1885487"/>
                  <a:pt x="555338" y="1881879"/>
                </a:cubicBezTo>
                <a:lnTo>
                  <a:pt x="542050" y="1878492"/>
                </a:lnTo>
                <a:lnTo>
                  <a:pt x="579180" y="1849192"/>
                </a:lnTo>
                <a:cubicBezTo>
                  <a:pt x="816012" y="1662301"/>
                  <a:pt x="861110" y="1623729"/>
                  <a:pt x="955722" y="1527130"/>
                </a:cubicBezTo>
                <a:cubicBezTo>
                  <a:pt x="1000679" y="1481230"/>
                  <a:pt x="1062159" y="1410014"/>
                  <a:pt x="1095044" y="1365742"/>
                </a:cubicBezTo>
                <a:cubicBezTo>
                  <a:pt x="1111712" y="1343304"/>
                  <a:pt x="1133237" y="1312199"/>
                  <a:pt x="1198426" y="1216353"/>
                </a:cubicBezTo>
                <a:cubicBezTo>
                  <a:pt x="1215947" y="1190592"/>
                  <a:pt x="1245108" y="1140677"/>
                  <a:pt x="1263229" y="1105432"/>
                </a:cubicBezTo>
                <a:cubicBezTo>
                  <a:pt x="1320730" y="993588"/>
                  <a:pt x="1381665" y="883830"/>
                  <a:pt x="1413311" y="835097"/>
                </a:cubicBezTo>
                <a:cubicBezTo>
                  <a:pt x="1430168" y="809139"/>
                  <a:pt x="1452787" y="772409"/>
                  <a:pt x="1463577" y="753475"/>
                </a:cubicBezTo>
                <a:cubicBezTo>
                  <a:pt x="1493601" y="700786"/>
                  <a:pt x="1529828" y="655687"/>
                  <a:pt x="1573781" y="616280"/>
                </a:cubicBezTo>
                <a:cubicBezTo>
                  <a:pt x="1656760" y="541884"/>
                  <a:pt x="1657086" y="541678"/>
                  <a:pt x="1731759" y="516075"/>
                </a:cubicBezTo>
                <a:cubicBezTo>
                  <a:pt x="1751047" y="509461"/>
                  <a:pt x="1763117" y="508204"/>
                  <a:pt x="1791738" y="509826"/>
                </a:cubicBezTo>
                <a:cubicBezTo>
                  <a:pt x="1851624" y="513220"/>
                  <a:pt x="1949569" y="523657"/>
                  <a:pt x="2007049" y="532769"/>
                </a:cubicBezTo>
                <a:cubicBezTo>
                  <a:pt x="2165163" y="557832"/>
                  <a:pt x="2251370" y="566697"/>
                  <a:pt x="2312168" y="564142"/>
                </a:cubicBezTo>
                <a:cubicBezTo>
                  <a:pt x="2340035" y="562972"/>
                  <a:pt x="2385063" y="561071"/>
                  <a:pt x="2412230" y="559920"/>
                </a:cubicBezTo>
                <a:cubicBezTo>
                  <a:pt x="2460260" y="557883"/>
                  <a:pt x="2476406" y="554912"/>
                  <a:pt x="2584678" y="528184"/>
                </a:cubicBezTo>
                <a:cubicBezTo>
                  <a:pt x="2678296" y="505074"/>
                  <a:pt x="2859726" y="443600"/>
                  <a:pt x="2881566" y="427590"/>
                </a:cubicBezTo>
                <a:cubicBezTo>
                  <a:pt x="2886252" y="424155"/>
                  <a:pt x="2893317" y="419646"/>
                  <a:pt x="2900924" y="415150"/>
                </a:cubicBezTo>
                <a:close/>
                <a:moveTo>
                  <a:pt x="2964437" y="0"/>
                </a:moveTo>
                <a:lnTo>
                  <a:pt x="2961206" y="26210"/>
                </a:lnTo>
                <a:lnTo>
                  <a:pt x="2920983" y="33227"/>
                </a:lnTo>
                <a:cubicBezTo>
                  <a:pt x="2890247" y="40358"/>
                  <a:pt x="2860570" y="51049"/>
                  <a:pt x="2810706" y="70229"/>
                </a:cubicBezTo>
                <a:cubicBezTo>
                  <a:pt x="2660144" y="128143"/>
                  <a:pt x="2603726" y="149459"/>
                  <a:pt x="2586770" y="154837"/>
                </a:cubicBezTo>
                <a:cubicBezTo>
                  <a:pt x="2576411" y="158123"/>
                  <a:pt x="2553656" y="166237"/>
                  <a:pt x="2536204" y="172868"/>
                </a:cubicBezTo>
                <a:cubicBezTo>
                  <a:pt x="2468875" y="198449"/>
                  <a:pt x="2374695" y="209838"/>
                  <a:pt x="2277028" y="204209"/>
                </a:cubicBezTo>
                <a:cubicBezTo>
                  <a:pt x="2182659" y="198769"/>
                  <a:pt x="2127196" y="192976"/>
                  <a:pt x="2074497" y="183056"/>
                </a:cubicBezTo>
                <a:cubicBezTo>
                  <a:pt x="1937676" y="157301"/>
                  <a:pt x="1908779" y="154340"/>
                  <a:pt x="1793578" y="154278"/>
                </a:cubicBezTo>
                <a:lnTo>
                  <a:pt x="1684749" y="154219"/>
                </a:lnTo>
                <a:lnTo>
                  <a:pt x="1638591" y="169482"/>
                </a:lnTo>
                <a:cubicBezTo>
                  <a:pt x="1453437" y="230706"/>
                  <a:pt x="1337697" y="322631"/>
                  <a:pt x="1178783" y="534677"/>
                </a:cubicBezTo>
                <a:cubicBezTo>
                  <a:pt x="1148607" y="574942"/>
                  <a:pt x="1111366" y="633292"/>
                  <a:pt x="1079810" y="689750"/>
                </a:cubicBezTo>
                <a:cubicBezTo>
                  <a:pt x="1044814" y="752361"/>
                  <a:pt x="964887" y="900437"/>
                  <a:pt x="939350" y="949971"/>
                </a:cubicBezTo>
                <a:cubicBezTo>
                  <a:pt x="884290" y="1056772"/>
                  <a:pt x="819193" y="1153219"/>
                  <a:pt x="762441" y="1212074"/>
                </a:cubicBezTo>
                <a:cubicBezTo>
                  <a:pt x="633973" y="1345307"/>
                  <a:pt x="589028" y="1385217"/>
                  <a:pt x="401828" y="1532297"/>
                </a:cubicBezTo>
                <a:cubicBezTo>
                  <a:pt x="266867" y="1638333"/>
                  <a:pt x="127469" y="1765320"/>
                  <a:pt x="57731" y="1845758"/>
                </a:cubicBezTo>
                <a:cubicBezTo>
                  <a:pt x="43762" y="1861870"/>
                  <a:pt x="34787" y="1871623"/>
                  <a:pt x="28069" y="1877349"/>
                </a:cubicBezTo>
                <a:lnTo>
                  <a:pt x="12229" y="1884644"/>
                </a:lnTo>
                <a:lnTo>
                  <a:pt x="11492" y="1884644"/>
                </a:lnTo>
                <a:lnTo>
                  <a:pt x="0" y="1881498"/>
                </a:lnTo>
                <a:cubicBezTo>
                  <a:pt x="0" y="1874768"/>
                  <a:pt x="60783" y="1797841"/>
                  <a:pt x="89494" y="1768236"/>
                </a:cubicBezTo>
                <a:cubicBezTo>
                  <a:pt x="139674" y="1716493"/>
                  <a:pt x="228824" y="1638678"/>
                  <a:pt x="320207" y="1566858"/>
                </a:cubicBezTo>
                <a:cubicBezTo>
                  <a:pt x="347833" y="1545146"/>
                  <a:pt x="382679" y="1517705"/>
                  <a:pt x="397643" y="1505877"/>
                </a:cubicBezTo>
                <a:cubicBezTo>
                  <a:pt x="412606" y="1494049"/>
                  <a:pt x="448395" y="1465819"/>
                  <a:pt x="477171" y="1443145"/>
                </a:cubicBezTo>
                <a:cubicBezTo>
                  <a:pt x="662544" y="1297081"/>
                  <a:pt x="766821" y="1184112"/>
                  <a:pt x="869306" y="1018328"/>
                </a:cubicBezTo>
                <a:cubicBezTo>
                  <a:pt x="885671" y="991854"/>
                  <a:pt x="913185" y="947533"/>
                  <a:pt x="930448" y="919838"/>
                </a:cubicBezTo>
                <a:cubicBezTo>
                  <a:pt x="947710" y="892143"/>
                  <a:pt x="967935" y="855414"/>
                  <a:pt x="975394" y="838217"/>
                </a:cubicBezTo>
                <a:cubicBezTo>
                  <a:pt x="1001636" y="777708"/>
                  <a:pt x="1089898" y="621349"/>
                  <a:pt x="1144261" y="539064"/>
                </a:cubicBezTo>
                <a:cubicBezTo>
                  <a:pt x="1206752" y="444474"/>
                  <a:pt x="1249320" y="397224"/>
                  <a:pt x="1382491" y="274629"/>
                </a:cubicBezTo>
                <a:cubicBezTo>
                  <a:pt x="1450032" y="212451"/>
                  <a:pt x="1546817" y="164128"/>
                  <a:pt x="1655449" y="138343"/>
                </a:cubicBezTo>
                <a:cubicBezTo>
                  <a:pt x="1688515" y="130494"/>
                  <a:pt x="1705403" y="129408"/>
                  <a:pt x="1793578" y="129459"/>
                </a:cubicBezTo>
                <a:cubicBezTo>
                  <a:pt x="1898129" y="129519"/>
                  <a:pt x="1889667" y="128694"/>
                  <a:pt x="2067742" y="156182"/>
                </a:cubicBezTo>
                <a:cubicBezTo>
                  <a:pt x="2153945" y="169489"/>
                  <a:pt x="2256949" y="180940"/>
                  <a:pt x="2311416" y="183272"/>
                </a:cubicBezTo>
                <a:cubicBezTo>
                  <a:pt x="2350027" y="184925"/>
                  <a:pt x="2370052" y="183552"/>
                  <a:pt x="2405595" y="176815"/>
                </a:cubicBezTo>
                <a:cubicBezTo>
                  <a:pt x="2518841" y="155349"/>
                  <a:pt x="2567037" y="143021"/>
                  <a:pt x="2610856" y="124309"/>
                </a:cubicBezTo>
                <a:cubicBezTo>
                  <a:pt x="2652931" y="106342"/>
                  <a:pt x="2684178" y="93948"/>
                  <a:pt x="2777220" y="58323"/>
                </a:cubicBezTo>
                <a:cubicBezTo>
                  <a:pt x="2797940" y="50389"/>
                  <a:pt x="2832292" y="38886"/>
                  <a:pt x="2853558" y="32759"/>
                </a:cubicBezTo>
                <a:cubicBezTo>
                  <a:pt x="2874825" y="26632"/>
                  <a:pt x="2909671" y="16198"/>
                  <a:pt x="2930994" y="9571"/>
                </a:cubicBezTo>
                <a:cubicBezTo>
                  <a:pt x="2941656" y="6258"/>
                  <a:pt x="2952761" y="3053"/>
                  <a:pt x="2962064" y="55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253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62734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37109" y="641531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624291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693690" y="641531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203772" y="634593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269204" y="641531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50479" y="641531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116386" y="2328054"/>
            <a:ext cx="956470" cy="652906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131674" tIns="65837" rIns="131674" bIns="65837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151426" y="1685152"/>
            <a:ext cx="886390" cy="115515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472324" y="3050348"/>
            <a:ext cx="4298263" cy="157670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系统需求分析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21239739">
            <a:off x="1375649" y="3669056"/>
            <a:ext cx="4437944" cy="269145"/>
          </a:xfrm>
          <a:prstGeom prst="ellipse">
            <a:avLst/>
          </a:prstGeom>
          <a:noFill/>
          <a:ln w="25400" cap="flat">
            <a:gradFill>
              <a:gsLst>
                <a:gs pos="47000">
                  <a:schemeClr val="accent3">
                    <a:alpha val="0"/>
                  </a:schemeClr>
                </a:gs>
                <a:gs pos="59000">
                  <a:schemeClr val="accent3">
                    <a:alpha val="80000"/>
                  </a:schemeClr>
                </a:gs>
                <a:gs pos="90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25591" y="1595565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25591" y="2069318"/>
            <a:ext cx="296633" cy="296167"/>
          </a:xfrm>
          <a:custGeom>
            <a:avLst/>
            <a:gdLst/>
            <a:ahLst/>
            <a:cxnLst/>
            <a:rect l="0" t="0" r="0" b="0"/>
            <a:pathLst>
              <a:path w="5770351" h="5761293">
                <a:moveTo>
                  <a:pt x="2792022" y="26759"/>
                </a:moveTo>
                <a:cubicBezTo>
                  <a:pt x="2788104" y="36970"/>
                  <a:pt x="2774173" y="48729"/>
                  <a:pt x="2761066" y="52889"/>
                </a:cubicBezTo>
                <a:cubicBezTo>
                  <a:pt x="2747959" y="57049"/>
                  <a:pt x="2728516" y="78698"/>
                  <a:pt x="2717860" y="100997"/>
                </a:cubicBezTo>
                <a:cubicBezTo>
                  <a:pt x="2700758" y="136786"/>
                  <a:pt x="2699222" y="292366"/>
                  <a:pt x="2704765" y="1427417"/>
                </a:cubicBezTo>
                <a:lnTo>
                  <a:pt x="2711044" y="2713292"/>
                </a:lnTo>
                <a:lnTo>
                  <a:pt x="1425169" y="2707013"/>
                </a:lnTo>
                <a:cubicBezTo>
                  <a:pt x="21091" y="2700156"/>
                  <a:pt x="71660" y="2697807"/>
                  <a:pt x="43754" y="2771206"/>
                </a:cubicBezTo>
                <a:cubicBezTo>
                  <a:pt x="37274" y="2788248"/>
                  <a:pt x="26116" y="2802192"/>
                  <a:pt x="18958" y="2802192"/>
                </a:cubicBezTo>
                <a:cubicBezTo>
                  <a:pt x="5947" y="2802192"/>
                  <a:pt x="0" y="2947256"/>
                  <a:pt x="12298" y="2964653"/>
                </a:cubicBezTo>
                <a:cubicBezTo>
                  <a:pt x="51353" y="3019899"/>
                  <a:pt x="70732" y="3032844"/>
                  <a:pt x="140311" y="3050162"/>
                </a:cubicBezTo>
                <a:cubicBezTo>
                  <a:pt x="207990" y="3067008"/>
                  <a:pt x="370716" y="3068175"/>
                  <a:pt x="1457708" y="3059612"/>
                </a:cubicBezTo>
                <a:lnTo>
                  <a:pt x="2697888" y="3049842"/>
                </a:lnTo>
                <a:lnTo>
                  <a:pt x="2704694" y="5671768"/>
                </a:lnTo>
                <a:lnTo>
                  <a:pt x="2753103" y="5716530"/>
                </a:lnTo>
                <a:cubicBezTo>
                  <a:pt x="2798810" y="5758794"/>
                  <a:pt x="2806430" y="5761292"/>
                  <a:pt x="2889628" y="5761292"/>
                </a:cubicBezTo>
                <a:cubicBezTo>
                  <a:pt x="2941324" y="5761292"/>
                  <a:pt x="2977744" y="5755913"/>
                  <a:pt x="2977744" y="5748278"/>
                </a:cubicBezTo>
                <a:cubicBezTo>
                  <a:pt x="2977744" y="5741120"/>
                  <a:pt x="2991222" y="5730139"/>
                  <a:pt x="3007696" y="5723876"/>
                </a:cubicBezTo>
                <a:cubicBezTo>
                  <a:pt x="3030806" y="5715089"/>
                  <a:pt x="3040147" y="5698480"/>
                  <a:pt x="3048587" y="5651165"/>
                </a:cubicBezTo>
                <a:cubicBezTo>
                  <a:pt x="3054604" y="5617437"/>
                  <a:pt x="3062557" y="5021200"/>
                  <a:pt x="3066260" y="4326192"/>
                </a:cubicBezTo>
                <a:lnTo>
                  <a:pt x="3072994" y="3062542"/>
                </a:lnTo>
                <a:lnTo>
                  <a:pt x="4355694" y="3056192"/>
                </a:lnTo>
                <a:cubicBezTo>
                  <a:pt x="5061179" y="3052700"/>
                  <a:pt x="5656968" y="3045697"/>
                  <a:pt x="5679669" y="3040631"/>
                </a:cubicBezTo>
                <a:cubicBezTo>
                  <a:pt x="5704607" y="3035066"/>
                  <a:pt x="5720944" y="3023598"/>
                  <a:pt x="5720944" y="3011658"/>
                </a:cubicBezTo>
                <a:cubicBezTo>
                  <a:pt x="5720944" y="3000788"/>
                  <a:pt x="5729516" y="2988605"/>
                  <a:pt x="5739994" y="2984585"/>
                </a:cubicBezTo>
                <a:cubicBezTo>
                  <a:pt x="5770350" y="2972936"/>
                  <a:pt x="5766581" y="2809729"/>
                  <a:pt x="5735232" y="2778380"/>
                </a:cubicBezTo>
                <a:cubicBezTo>
                  <a:pt x="5722135" y="2765283"/>
                  <a:pt x="5705943" y="2743851"/>
                  <a:pt x="5699250" y="2730755"/>
                </a:cubicBezTo>
                <a:cubicBezTo>
                  <a:pt x="5687503" y="2707766"/>
                  <a:pt x="5641716" y="2706722"/>
                  <a:pt x="4376618" y="2700592"/>
                </a:cubicBezTo>
                <a:lnTo>
                  <a:pt x="3066154" y="2694242"/>
                </a:lnTo>
                <a:lnTo>
                  <a:pt x="3062837" y="1430592"/>
                </a:lnTo>
                <a:cubicBezTo>
                  <a:pt x="3061013" y="735585"/>
                  <a:pt x="3054872" y="142308"/>
                  <a:pt x="3049190" y="112199"/>
                </a:cubicBezTo>
                <a:cubicBezTo>
                  <a:pt x="3041611" y="72039"/>
                  <a:pt x="3031048" y="54487"/>
                  <a:pt x="3009535" y="46308"/>
                </a:cubicBezTo>
                <a:cubicBezTo>
                  <a:pt x="2993407" y="40176"/>
                  <a:pt x="2976461" y="29091"/>
                  <a:pt x="2971878" y="21675"/>
                </a:cubicBezTo>
                <a:cubicBezTo>
                  <a:pt x="2958482" y="0"/>
                  <a:pt x="2800578" y="4463"/>
                  <a:pt x="2792022" y="267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5801068" y="2868307"/>
            <a:ext cx="354693" cy="354693"/>
          </a:xfrm>
          <a:custGeom>
            <a:avLst/>
            <a:gdLst>
              <a:gd name="connsiteX0" fmla="*/ 204211 w 408422"/>
              <a:gd name="connsiteY0" fmla="*/ 0 h 408422"/>
              <a:gd name="connsiteX1" fmla="*/ 218408 w 408422"/>
              <a:gd name="connsiteY1" fmla="*/ 101560 h 408422"/>
              <a:gd name="connsiteX2" fmla="*/ 306862 w 408422"/>
              <a:gd name="connsiteY2" fmla="*/ 190015 h 408422"/>
              <a:gd name="connsiteX3" fmla="*/ 408423 w 408422"/>
              <a:gd name="connsiteY3" fmla="*/ 204211 h 408422"/>
              <a:gd name="connsiteX4" fmla="*/ 306862 w 408422"/>
              <a:gd name="connsiteY4" fmla="*/ 218408 h 408422"/>
              <a:gd name="connsiteX5" fmla="*/ 218408 w 408422"/>
              <a:gd name="connsiteY5" fmla="*/ 306863 h 408422"/>
              <a:gd name="connsiteX6" fmla="*/ 204211 w 408422"/>
              <a:gd name="connsiteY6" fmla="*/ 408422 h 408422"/>
              <a:gd name="connsiteX7" fmla="*/ 190015 w 408422"/>
              <a:gd name="connsiteY7" fmla="*/ 306863 h 408422"/>
              <a:gd name="connsiteX8" fmla="*/ 101559 w 408422"/>
              <a:gd name="connsiteY8" fmla="*/ 218408 h 408422"/>
              <a:gd name="connsiteX9" fmla="*/ 0 w 408422"/>
              <a:gd name="connsiteY9" fmla="*/ 204211 h 408422"/>
              <a:gd name="connsiteX10" fmla="*/ 101559 w 408422"/>
              <a:gd name="connsiteY10" fmla="*/ 190015 h 408422"/>
              <a:gd name="connsiteX11" fmla="*/ 190015 w 408422"/>
              <a:gd name="connsiteY11" fmla="*/ 101560 h 408422"/>
              <a:gd name="connsiteX12" fmla="*/ 204211 w 408422"/>
              <a:gd name="connsiteY12" fmla="*/ 0 h 408422"/>
            </a:gdLst>
            <a:ahLst/>
            <a:cxnLst/>
            <a:rect l="l" t="t" r="r" b="b"/>
            <a:pathLst>
              <a:path w="408422" h="408422">
                <a:moveTo>
                  <a:pt x="204211" y="0"/>
                </a:moveTo>
                <a:lnTo>
                  <a:pt x="218408" y="101560"/>
                </a:lnTo>
                <a:cubicBezTo>
                  <a:pt x="224960" y="147425"/>
                  <a:pt x="260997" y="183462"/>
                  <a:pt x="306862" y="190015"/>
                </a:cubicBezTo>
                <a:lnTo>
                  <a:pt x="408423" y="204211"/>
                </a:lnTo>
                <a:lnTo>
                  <a:pt x="306862" y="218408"/>
                </a:lnTo>
                <a:cubicBezTo>
                  <a:pt x="260997" y="224960"/>
                  <a:pt x="224960" y="260997"/>
                  <a:pt x="218408" y="306863"/>
                </a:cubicBezTo>
                <a:lnTo>
                  <a:pt x="204211" y="408422"/>
                </a:lnTo>
                <a:lnTo>
                  <a:pt x="190015" y="306863"/>
                </a:lnTo>
                <a:cubicBezTo>
                  <a:pt x="183462" y="260997"/>
                  <a:pt x="147425" y="224960"/>
                  <a:pt x="101559" y="218408"/>
                </a:cubicBezTo>
                <a:lnTo>
                  <a:pt x="0" y="204211"/>
                </a:lnTo>
                <a:lnTo>
                  <a:pt x="101559" y="190015"/>
                </a:lnTo>
                <a:cubicBezTo>
                  <a:pt x="147425" y="183462"/>
                  <a:pt x="183462" y="147425"/>
                  <a:pt x="190015" y="101560"/>
                </a:cubicBezTo>
                <a:lnTo>
                  <a:pt x="204211" y="0"/>
                </a:lnTo>
                <a:close/>
              </a:path>
            </a:pathLst>
          </a:custGeom>
          <a:solidFill>
            <a:schemeClr val="accent2"/>
          </a:solidFill>
          <a:ln w="109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289720" y="1028207"/>
            <a:ext cx="5760000" cy="4262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用户模块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266120" y="1490262"/>
            <a:ext cx="5760000" cy="6401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用户注册与登录：用户可以通过注册功能创建账户，并通过登录功能访问系统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用户信息管理：用户可以查看和更新个人信息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sz="1400" dirty="0"/>
          </a:p>
        </p:txBody>
      </p:sp>
      <p:sp>
        <p:nvSpPr>
          <p:cNvPr id="6" name="标题 1"/>
          <p:cNvSpPr txBox="1"/>
          <p:nvPr/>
        </p:nvSpPr>
        <p:spPr>
          <a:xfrm>
            <a:off x="4419003" y="965673"/>
            <a:ext cx="792480" cy="53594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 dirty="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01.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5280663" y="2602250"/>
            <a:ext cx="5760000" cy="4262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商品模块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5306020" y="3030167"/>
            <a:ext cx="5760000" cy="6401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商品展示：展示商品列表及详情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商品管理：管理员可以对商品信息进行增删改查操作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4419003" y="2527776"/>
            <a:ext cx="855980" cy="53594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 dirty="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02.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5343316" y="3758143"/>
            <a:ext cx="5760000" cy="4262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>
              <a:lnSpc>
                <a:spcPct val="13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</a:rPr>
              <a:t>秒杀模块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 CN Bold"/>
              <a:ea typeface="Source Han Sans CN Bold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5359945" y="4191037"/>
            <a:ext cx="5760000" cy="6401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秒杀活动展示：展示秒杀活动列表及详情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秒杀参与：用户在秒杀活动开始后参与抢购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秒杀结果通知：秒杀结束后，系统通知用户抢购结果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sz="1400" dirty="0"/>
          </a:p>
        </p:txBody>
      </p:sp>
      <p:sp>
        <p:nvSpPr>
          <p:cNvPr id="12" name="标题 1"/>
          <p:cNvSpPr txBox="1"/>
          <p:nvPr/>
        </p:nvSpPr>
        <p:spPr>
          <a:xfrm>
            <a:off x="4385745" y="3670315"/>
            <a:ext cx="855980" cy="53594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 dirty="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03.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1251862" y="1421053"/>
            <a:ext cx="3030936" cy="46364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185851" y="1350839"/>
            <a:ext cx="3030936" cy="46364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119840" y="1280625"/>
            <a:ext cx="3030936" cy="463640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alphaModFix/>
          </a:blip>
          <a:srcRect l="2044" t="1656" r="4089" b="2514"/>
          <a:stretch>
            <a:fillRect/>
          </a:stretch>
        </p:blipFill>
        <p:spPr>
          <a:xfrm>
            <a:off x="1053829" y="1210412"/>
            <a:ext cx="3030936" cy="4636409"/>
          </a:xfrm>
          <a:custGeom>
            <a:avLst/>
            <a:gdLst/>
            <a:ahLst/>
            <a:cxnLst/>
            <a:rect l="l" t="t" r="r" b="b"/>
            <a:pathLst>
              <a:path w="3030936" h="4636409">
                <a:moveTo>
                  <a:pt x="0" y="0"/>
                </a:moveTo>
                <a:lnTo>
                  <a:pt x="3030936" y="0"/>
                </a:lnTo>
                <a:lnTo>
                  <a:pt x="3030936" y="4636409"/>
                </a:lnTo>
                <a:lnTo>
                  <a:pt x="0" y="463640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 rot="16200000">
            <a:off x="8176344" y="2904413"/>
            <a:ext cx="6858000" cy="1049173"/>
          </a:xfrm>
          <a:custGeom>
            <a:avLst/>
            <a:gdLst>
              <a:gd name="connsiteX0" fmla="*/ 0 w 12192001"/>
              <a:gd name="connsiteY0" fmla="*/ 0 h 1034554"/>
              <a:gd name="connsiteX1" fmla="*/ 173424 w 12192001"/>
              <a:gd name="connsiteY1" fmla="*/ 41741 h 1034554"/>
              <a:gd name="connsiteX2" fmla="*/ 6105587 w 12192001"/>
              <a:gd name="connsiteY2" fmla="*/ 502935 h 1034554"/>
              <a:gd name="connsiteX3" fmla="*/ 12037750 w 12192001"/>
              <a:gd name="connsiteY3" fmla="*/ 41741 h 1034554"/>
              <a:gd name="connsiteX4" fmla="*/ 12192001 w 12192001"/>
              <a:gd name="connsiteY4" fmla="*/ 4615 h 1034554"/>
              <a:gd name="connsiteX5" fmla="*/ 12192001 w 12192001"/>
              <a:gd name="connsiteY5" fmla="*/ 1034554 h 1034554"/>
              <a:gd name="connsiteX6" fmla="*/ 0 w 12192001"/>
              <a:gd name="connsiteY6" fmla="*/ 1034554 h 1034554"/>
            </a:gdLst>
            <a:ahLst/>
            <a:cxnLst/>
            <a:rect l="l" t="t" r="r" b="b"/>
            <a:pathLst>
              <a:path w="12192001" h="1034554">
                <a:moveTo>
                  <a:pt x="0" y="0"/>
                </a:moveTo>
                <a:lnTo>
                  <a:pt x="173424" y="41741"/>
                </a:lnTo>
                <a:cubicBezTo>
                  <a:pt x="1459040" y="319993"/>
                  <a:pt x="3636204" y="502935"/>
                  <a:pt x="6105587" y="502935"/>
                </a:cubicBezTo>
                <a:cubicBezTo>
                  <a:pt x="8574971" y="502935"/>
                  <a:pt x="10752134" y="319993"/>
                  <a:pt x="12037750" y="41741"/>
                </a:cubicBezTo>
                <a:lnTo>
                  <a:pt x="12192001" y="4615"/>
                </a:lnTo>
                <a:lnTo>
                  <a:pt x="12192001" y="1034554"/>
                </a:lnTo>
                <a:lnTo>
                  <a:pt x="0" y="1034554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sq">
            <a:noFill/>
            <a:prstDash val="solid"/>
            <a:miter/>
          </a:ln>
          <a:effectLst>
            <a:outerShdw blurRad="127000" dist="38100" dir="10800000" algn="tr" rotWithShape="0">
              <a:schemeClr val="accent1">
                <a:lumMod val="50000"/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6200000">
            <a:off x="8238419" y="2904412"/>
            <a:ext cx="6858000" cy="1049173"/>
          </a:xfrm>
          <a:custGeom>
            <a:avLst/>
            <a:gdLst>
              <a:gd name="connsiteX0" fmla="*/ 0 w 12192001"/>
              <a:gd name="connsiteY0" fmla="*/ 0 h 1034554"/>
              <a:gd name="connsiteX1" fmla="*/ 173424 w 12192001"/>
              <a:gd name="connsiteY1" fmla="*/ 41741 h 1034554"/>
              <a:gd name="connsiteX2" fmla="*/ 6105587 w 12192001"/>
              <a:gd name="connsiteY2" fmla="*/ 502935 h 1034554"/>
              <a:gd name="connsiteX3" fmla="*/ 12037750 w 12192001"/>
              <a:gd name="connsiteY3" fmla="*/ 41741 h 1034554"/>
              <a:gd name="connsiteX4" fmla="*/ 12192001 w 12192001"/>
              <a:gd name="connsiteY4" fmla="*/ 4615 h 1034554"/>
              <a:gd name="connsiteX5" fmla="*/ 12192001 w 12192001"/>
              <a:gd name="connsiteY5" fmla="*/ 1034554 h 1034554"/>
              <a:gd name="connsiteX6" fmla="*/ 0 w 12192001"/>
              <a:gd name="connsiteY6" fmla="*/ 1034554 h 1034554"/>
            </a:gdLst>
            <a:ahLst/>
            <a:cxnLst/>
            <a:rect l="l" t="t" r="r" b="b"/>
            <a:pathLst>
              <a:path w="12192001" h="1034554">
                <a:moveTo>
                  <a:pt x="0" y="0"/>
                </a:moveTo>
                <a:lnTo>
                  <a:pt x="173424" y="41741"/>
                </a:lnTo>
                <a:cubicBezTo>
                  <a:pt x="1459040" y="319993"/>
                  <a:pt x="3636204" y="502935"/>
                  <a:pt x="6105587" y="502935"/>
                </a:cubicBezTo>
                <a:cubicBezTo>
                  <a:pt x="8574971" y="502935"/>
                  <a:pt x="10752134" y="319993"/>
                  <a:pt x="12037750" y="41741"/>
                </a:cubicBezTo>
                <a:lnTo>
                  <a:pt x="12192001" y="4615"/>
                </a:lnTo>
                <a:lnTo>
                  <a:pt x="12192001" y="1034554"/>
                </a:lnTo>
                <a:lnTo>
                  <a:pt x="0" y="1034554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2700000" scaled="0"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功能需求</a:t>
            </a:r>
            <a:endParaRPr kumimoji="1" lang="zh-CN" altLang="en-US"/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4F68E3F6-8B3D-78CA-84F2-5B3E35BC8A3B}"/>
              </a:ext>
            </a:extLst>
          </p:cNvPr>
          <p:cNvSpPr txBox="1"/>
          <p:nvPr/>
        </p:nvSpPr>
        <p:spPr>
          <a:xfrm>
            <a:off x="4313835" y="5125042"/>
            <a:ext cx="803425" cy="61549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 dirty="0">
                <a:ln w="12700">
                  <a:noFill/>
                </a:ln>
                <a:solidFill>
                  <a:srgbClr val="36C09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04.</a:t>
            </a:r>
            <a:endParaRPr kumimoji="1" lang="zh-CN" altLang="en-US" dirty="0"/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E42C18E1-95BB-C804-A86B-CCC8D49BC6B3}"/>
              </a:ext>
            </a:extLst>
          </p:cNvPr>
          <p:cNvSpPr txBox="1"/>
          <p:nvPr/>
        </p:nvSpPr>
        <p:spPr>
          <a:xfrm>
            <a:off x="5375464" y="5120809"/>
            <a:ext cx="5760000" cy="4262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>
              <a:lnSpc>
                <a:spcPct val="13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</a:rPr>
              <a:t>订单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</a:rPr>
              <a:t>模块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 CN Bold"/>
              <a:ea typeface="Source Han Sans CN Bold"/>
            </a:endParaRPr>
          </a:p>
        </p:txBody>
      </p:sp>
      <p:sp>
        <p:nvSpPr>
          <p:cNvPr id="24" name="标题 1">
            <a:extLst>
              <a:ext uri="{FF2B5EF4-FFF2-40B4-BE49-F238E27FC236}">
                <a16:creationId xmlns:a16="http://schemas.microsoft.com/office/drawing/2014/main" id="{32F9CCB3-4648-16D3-ECCC-94A29828ED41}"/>
              </a:ext>
            </a:extLst>
          </p:cNvPr>
          <p:cNvSpPr txBox="1"/>
          <p:nvPr/>
        </p:nvSpPr>
        <p:spPr>
          <a:xfrm>
            <a:off x="5343316" y="5547074"/>
            <a:ext cx="5760000" cy="6401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just"/>
            <a:r>
              <a:rPr kumimoji="1" lang="zh-CN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订单查询：用户可以查询自己的订单信息。</a:t>
            </a:r>
          </a:p>
          <a:p>
            <a:pPr algn="just"/>
            <a:r>
              <a:rPr kumimoji="1" lang="zh-CN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订单管理：管理员可以查看所有订单信息，并对订单状态进行管理。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286779" y="1424480"/>
            <a:ext cx="1119026" cy="1459906"/>
          </a:xfrm>
          <a:custGeom>
            <a:avLst/>
            <a:gdLst>
              <a:gd name="T0" fmla="*/ 476 w 476"/>
              <a:gd name="T1" fmla="*/ 23 h 621"/>
              <a:gd name="T2" fmla="*/ 476 w 476"/>
              <a:gd name="T3" fmla="*/ 448 h 621"/>
              <a:gd name="T4" fmla="*/ 442 w 476"/>
              <a:gd name="T5" fmla="*/ 507 h 621"/>
              <a:gd name="T6" fmla="*/ 255 w 476"/>
              <a:gd name="T7" fmla="*/ 615 h 621"/>
              <a:gd name="T8" fmla="*/ 221 w 476"/>
              <a:gd name="T9" fmla="*/ 615 h 621"/>
              <a:gd name="T10" fmla="*/ 34 w 476"/>
              <a:gd name="T11" fmla="*/ 507 h 621"/>
              <a:gd name="T12" fmla="*/ 0 w 476"/>
              <a:gd name="T13" fmla="*/ 448 h 621"/>
              <a:gd name="T14" fmla="*/ 0 w 476"/>
              <a:gd name="T15" fmla="*/ 23 h 621"/>
              <a:gd name="T16" fmla="*/ 12 w 476"/>
              <a:gd name="T17" fmla="*/ 4 h 621"/>
              <a:gd name="T18" fmla="*/ 34 w 476"/>
              <a:gd name="T19" fmla="*/ 4 h 621"/>
              <a:gd name="T20" fmla="*/ 221 w 476"/>
              <a:gd name="T21" fmla="*/ 112 h 621"/>
              <a:gd name="T22" fmla="*/ 255 w 476"/>
              <a:gd name="T23" fmla="*/ 112 h 621"/>
              <a:gd name="T24" fmla="*/ 442 w 476"/>
              <a:gd name="T25" fmla="*/ 4 h 621"/>
              <a:gd name="T26" fmla="*/ 465 w 476"/>
              <a:gd name="T27" fmla="*/ 4 h 621"/>
              <a:gd name="T28" fmla="*/ 476 w 476"/>
              <a:gd name="T29" fmla="*/ 23 h 621"/>
            </a:gdLst>
            <a:ahLst/>
            <a:cxnLst/>
            <a:rect l="0" t="0" r="r" b="b"/>
            <a:pathLst>
              <a:path w="476" h="621">
                <a:moveTo>
                  <a:pt x="476" y="23"/>
                </a:moveTo>
                <a:cubicBezTo>
                  <a:pt x="476" y="448"/>
                  <a:pt x="476" y="448"/>
                  <a:pt x="476" y="448"/>
                </a:cubicBezTo>
                <a:cubicBezTo>
                  <a:pt x="476" y="472"/>
                  <a:pt x="463" y="495"/>
                  <a:pt x="442" y="507"/>
                </a:cubicBezTo>
                <a:cubicBezTo>
                  <a:pt x="255" y="615"/>
                  <a:pt x="255" y="615"/>
                  <a:pt x="255" y="615"/>
                </a:cubicBezTo>
                <a:cubicBezTo>
                  <a:pt x="245" y="621"/>
                  <a:pt x="232" y="621"/>
                  <a:pt x="221" y="615"/>
                </a:cubicBezTo>
                <a:cubicBezTo>
                  <a:pt x="34" y="507"/>
                  <a:pt x="34" y="507"/>
                  <a:pt x="34" y="507"/>
                </a:cubicBezTo>
                <a:cubicBezTo>
                  <a:pt x="13" y="495"/>
                  <a:pt x="0" y="472"/>
                  <a:pt x="0" y="448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5"/>
                  <a:pt x="5" y="8"/>
                  <a:pt x="12" y="4"/>
                </a:cubicBezTo>
                <a:cubicBezTo>
                  <a:pt x="19" y="0"/>
                  <a:pt x="27" y="0"/>
                  <a:pt x="34" y="4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32" y="118"/>
                  <a:pt x="245" y="118"/>
                  <a:pt x="255" y="112"/>
                </a:cubicBezTo>
                <a:cubicBezTo>
                  <a:pt x="442" y="4"/>
                  <a:pt x="442" y="4"/>
                  <a:pt x="442" y="4"/>
                </a:cubicBezTo>
                <a:cubicBezTo>
                  <a:pt x="449" y="0"/>
                  <a:pt x="458" y="0"/>
                  <a:pt x="465" y="4"/>
                </a:cubicBezTo>
                <a:cubicBezTo>
                  <a:pt x="472" y="8"/>
                  <a:pt x="476" y="15"/>
                  <a:pt x="476" y="23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530137" y="1424480"/>
            <a:ext cx="1119026" cy="1459906"/>
          </a:xfrm>
          <a:custGeom>
            <a:avLst/>
            <a:gdLst>
              <a:gd name="T0" fmla="*/ 476 w 476"/>
              <a:gd name="T1" fmla="*/ 23 h 621"/>
              <a:gd name="T2" fmla="*/ 476 w 476"/>
              <a:gd name="T3" fmla="*/ 448 h 621"/>
              <a:gd name="T4" fmla="*/ 442 w 476"/>
              <a:gd name="T5" fmla="*/ 507 h 621"/>
              <a:gd name="T6" fmla="*/ 255 w 476"/>
              <a:gd name="T7" fmla="*/ 615 h 621"/>
              <a:gd name="T8" fmla="*/ 221 w 476"/>
              <a:gd name="T9" fmla="*/ 615 h 621"/>
              <a:gd name="T10" fmla="*/ 34 w 476"/>
              <a:gd name="T11" fmla="*/ 507 h 621"/>
              <a:gd name="T12" fmla="*/ 0 w 476"/>
              <a:gd name="T13" fmla="*/ 448 h 621"/>
              <a:gd name="T14" fmla="*/ 0 w 476"/>
              <a:gd name="T15" fmla="*/ 23 h 621"/>
              <a:gd name="T16" fmla="*/ 11 w 476"/>
              <a:gd name="T17" fmla="*/ 4 h 621"/>
              <a:gd name="T18" fmla="*/ 34 w 476"/>
              <a:gd name="T19" fmla="*/ 4 h 621"/>
              <a:gd name="T20" fmla="*/ 221 w 476"/>
              <a:gd name="T21" fmla="*/ 112 h 621"/>
              <a:gd name="T22" fmla="*/ 255 w 476"/>
              <a:gd name="T23" fmla="*/ 112 h 621"/>
              <a:gd name="T24" fmla="*/ 442 w 476"/>
              <a:gd name="T25" fmla="*/ 4 h 621"/>
              <a:gd name="T26" fmla="*/ 464 w 476"/>
              <a:gd name="T27" fmla="*/ 4 h 621"/>
              <a:gd name="T28" fmla="*/ 476 w 476"/>
              <a:gd name="T29" fmla="*/ 23 h 621"/>
            </a:gdLst>
            <a:ahLst/>
            <a:cxnLst/>
            <a:rect l="0" t="0" r="r" b="b"/>
            <a:pathLst>
              <a:path w="476" h="621">
                <a:moveTo>
                  <a:pt x="476" y="23"/>
                </a:moveTo>
                <a:cubicBezTo>
                  <a:pt x="476" y="448"/>
                  <a:pt x="476" y="448"/>
                  <a:pt x="476" y="448"/>
                </a:cubicBezTo>
                <a:cubicBezTo>
                  <a:pt x="476" y="472"/>
                  <a:pt x="463" y="495"/>
                  <a:pt x="442" y="507"/>
                </a:cubicBezTo>
                <a:cubicBezTo>
                  <a:pt x="255" y="615"/>
                  <a:pt x="255" y="615"/>
                  <a:pt x="255" y="615"/>
                </a:cubicBezTo>
                <a:cubicBezTo>
                  <a:pt x="244" y="621"/>
                  <a:pt x="231" y="621"/>
                  <a:pt x="221" y="615"/>
                </a:cubicBezTo>
                <a:cubicBezTo>
                  <a:pt x="34" y="507"/>
                  <a:pt x="34" y="507"/>
                  <a:pt x="34" y="507"/>
                </a:cubicBezTo>
                <a:cubicBezTo>
                  <a:pt x="13" y="495"/>
                  <a:pt x="0" y="472"/>
                  <a:pt x="0" y="448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5"/>
                  <a:pt x="4" y="8"/>
                  <a:pt x="11" y="4"/>
                </a:cubicBezTo>
                <a:cubicBezTo>
                  <a:pt x="18" y="0"/>
                  <a:pt x="27" y="0"/>
                  <a:pt x="34" y="4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31" y="118"/>
                  <a:pt x="244" y="118"/>
                  <a:pt x="255" y="112"/>
                </a:cubicBezTo>
                <a:cubicBezTo>
                  <a:pt x="442" y="4"/>
                  <a:pt x="442" y="4"/>
                  <a:pt x="442" y="4"/>
                </a:cubicBezTo>
                <a:cubicBezTo>
                  <a:pt x="449" y="0"/>
                  <a:pt x="457" y="0"/>
                  <a:pt x="464" y="4"/>
                </a:cubicBezTo>
                <a:cubicBezTo>
                  <a:pt x="471" y="8"/>
                  <a:pt x="476" y="15"/>
                  <a:pt x="476" y="23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773496" y="1424480"/>
            <a:ext cx="1119026" cy="1459906"/>
          </a:xfrm>
          <a:custGeom>
            <a:avLst/>
            <a:gdLst>
              <a:gd name="T0" fmla="*/ 476 w 476"/>
              <a:gd name="T1" fmla="*/ 23 h 621"/>
              <a:gd name="T2" fmla="*/ 476 w 476"/>
              <a:gd name="T3" fmla="*/ 448 h 621"/>
              <a:gd name="T4" fmla="*/ 442 w 476"/>
              <a:gd name="T5" fmla="*/ 507 h 621"/>
              <a:gd name="T6" fmla="*/ 255 w 476"/>
              <a:gd name="T7" fmla="*/ 615 h 621"/>
              <a:gd name="T8" fmla="*/ 221 w 476"/>
              <a:gd name="T9" fmla="*/ 615 h 621"/>
              <a:gd name="T10" fmla="*/ 34 w 476"/>
              <a:gd name="T11" fmla="*/ 507 h 621"/>
              <a:gd name="T12" fmla="*/ 0 w 476"/>
              <a:gd name="T13" fmla="*/ 448 h 621"/>
              <a:gd name="T14" fmla="*/ 0 w 476"/>
              <a:gd name="T15" fmla="*/ 23 h 621"/>
              <a:gd name="T16" fmla="*/ 11 w 476"/>
              <a:gd name="T17" fmla="*/ 4 h 621"/>
              <a:gd name="T18" fmla="*/ 34 w 476"/>
              <a:gd name="T19" fmla="*/ 4 h 621"/>
              <a:gd name="T20" fmla="*/ 221 w 476"/>
              <a:gd name="T21" fmla="*/ 112 h 621"/>
              <a:gd name="T22" fmla="*/ 255 w 476"/>
              <a:gd name="T23" fmla="*/ 112 h 621"/>
              <a:gd name="T24" fmla="*/ 442 w 476"/>
              <a:gd name="T25" fmla="*/ 4 h 621"/>
              <a:gd name="T26" fmla="*/ 465 w 476"/>
              <a:gd name="T27" fmla="*/ 4 h 621"/>
              <a:gd name="T28" fmla="*/ 476 w 476"/>
              <a:gd name="T29" fmla="*/ 23 h 621"/>
            </a:gdLst>
            <a:ahLst/>
            <a:cxnLst/>
            <a:rect l="0" t="0" r="r" b="b"/>
            <a:pathLst>
              <a:path w="476" h="621">
                <a:moveTo>
                  <a:pt x="476" y="23"/>
                </a:moveTo>
                <a:cubicBezTo>
                  <a:pt x="476" y="448"/>
                  <a:pt x="476" y="448"/>
                  <a:pt x="476" y="448"/>
                </a:cubicBezTo>
                <a:cubicBezTo>
                  <a:pt x="476" y="472"/>
                  <a:pt x="463" y="495"/>
                  <a:pt x="442" y="507"/>
                </a:cubicBezTo>
                <a:cubicBezTo>
                  <a:pt x="255" y="615"/>
                  <a:pt x="255" y="615"/>
                  <a:pt x="255" y="615"/>
                </a:cubicBezTo>
                <a:cubicBezTo>
                  <a:pt x="245" y="621"/>
                  <a:pt x="232" y="621"/>
                  <a:pt x="221" y="615"/>
                </a:cubicBezTo>
                <a:cubicBezTo>
                  <a:pt x="34" y="507"/>
                  <a:pt x="34" y="507"/>
                  <a:pt x="34" y="507"/>
                </a:cubicBezTo>
                <a:cubicBezTo>
                  <a:pt x="13" y="495"/>
                  <a:pt x="0" y="472"/>
                  <a:pt x="0" y="448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5"/>
                  <a:pt x="4" y="8"/>
                  <a:pt x="11" y="4"/>
                </a:cubicBezTo>
                <a:cubicBezTo>
                  <a:pt x="18" y="0"/>
                  <a:pt x="27" y="0"/>
                  <a:pt x="34" y="4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32" y="118"/>
                  <a:pt x="245" y="118"/>
                  <a:pt x="255" y="112"/>
                </a:cubicBezTo>
                <a:cubicBezTo>
                  <a:pt x="442" y="4"/>
                  <a:pt x="442" y="4"/>
                  <a:pt x="442" y="4"/>
                </a:cubicBezTo>
                <a:cubicBezTo>
                  <a:pt x="449" y="0"/>
                  <a:pt x="458" y="0"/>
                  <a:pt x="465" y="4"/>
                </a:cubicBezTo>
                <a:cubicBezTo>
                  <a:pt x="472" y="8"/>
                  <a:pt x="476" y="15"/>
                  <a:pt x="476" y="23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773496" y="2397751"/>
            <a:ext cx="1119026" cy="486635"/>
          </a:xfrm>
          <a:custGeom>
            <a:avLst/>
            <a:gdLst>
              <a:gd name="T0" fmla="*/ 476 w 476"/>
              <a:gd name="T1" fmla="*/ 0 h 207"/>
              <a:gd name="T2" fmla="*/ 476 w 476"/>
              <a:gd name="T3" fmla="*/ 34 h 207"/>
              <a:gd name="T4" fmla="*/ 442 w 476"/>
              <a:gd name="T5" fmla="*/ 93 h 207"/>
              <a:gd name="T6" fmla="*/ 255 w 476"/>
              <a:gd name="T7" fmla="*/ 201 h 207"/>
              <a:gd name="T8" fmla="*/ 221 w 476"/>
              <a:gd name="T9" fmla="*/ 201 h 207"/>
              <a:gd name="T10" fmla="*/ 34 w 476"/>
              <a:gd name="T11" fmla="*/ 93 h 207"/>
              <a:gd name="T12" fmla="*/ 0 w 476"/>
              <a:gd name="T13" fmla="*/ 34 h 207"/>
              <a:gd name="T14" fmla="*/ 0 w 476"/>
              <a:gd name="T15" fmla="*/ 0 h 207"/>
              <a:gd name="T16" fmla="*/ 34 w 476"/>
              <a:gd name="T17" fmla="*/ 59 h 207"/>
              <a:gd name="T18" fmla="*/ 221 w 476"/>
              <a:gd name="T19" fmla="*/ 167 h 207"/>
              <a:gd name="T20" fmla="*/ 255 w 476"/>
              <a:gd name="T21" fmla="*/ 167 h 207"/>
              <a:gd name="T22" fmla="*/ 442 w 476"/>
              <a:gd name="T23" fmla="*/ 59 h 207"/>
              <a:gd name="T24" fmla="*/ 476 w 476"/>
              <a:gd name="T25" fmla="*/ 0 h 207"/>
            </a:gdLst>
            <a:ahLst/>
            <a:cxnLst/>
            <a:rect l="0" t="0" r="r" b="b"/>
            <a:pathLst>
              <a:path w="476" h="207">
                <a:moveTo>
                  <a:pt x="476" y="0"/>
                </a:moveTo>
                <a:cubicBezTo>
                  <a:pt x="476" y="34"/>
                  <a:pt x="476" y="34"/>
                  <a:pt x="476" y="34"/>
                </a:cubicBezTo>
                <a:cubicBezTo>
                  <a:pt x="476" y="58"/>
                  <a:pt x="463" y="81"/>
                  <a:pt x="442" y="93"/>
                </a:cubicBezTo>
                <a:cubicBezTo>
                  <a:pt x="255" y="201"/>
                  <a:pt x="255" y="201"/>
                  <a:pt x="255" y="201"/>
                </a:cubicBezTo>
                <a:cubicBezTo>
                  <a:pt x="245" y="207"/>
                  <a:pt x="232" y="207"/>
                  <a:pt x="221" y="201"/>
                </a:cubicBezTo>
                <a:cubicBezTo>
                  <a:pt x="34" y="93"/>
                  <a:pt x="34" y="93"/>
                  <a:pt x="34" y="93"/>
                </a:cubicBezTo>
                <a:cubicBezTo>
                  <a:pt x="13" y="81"/>
                  <a:pt x="0" y="58"/>
                  <a:pt x="0" y="34"/>
                </a:cubicBezTo>
                <a:cubicBezTo>
                  <a:pt x="0" y="0"/>
                  <a:pt x="0" y="0"/>
                  <a:pt x="0" y="0"/>
                </a:cubicBezTo>
                <a:cubicBezTo>
                  <a:pt x="0" y="24"/>
                  <a:pt x="13" y="47"/>
                  <a:pt x="34" y="59"/>
                </a:cubicBezTo>
                <a:cubicBezTo>
                  <a:pt x="221" y="167"/>
                  <a:pt x="221" y="167"/>
                  <a:pt x="221" y="167"/>
                </a:cubicBezTo>
                <a:cubicBezTo>
                  <a:pt x="232" y="173"/>
                  <a:pt x="245" y="173"/>
                  <a:pt x="255" y="167"/>
                </a:cubicBezTo>
                <a:cubicBezTo>
                  <a:pt x="442" y="59"/>
                  <a:pt x="442" y="59"/>
                  <a:pt x="442" y="59"/>
                </a:cubicBezTo>
                <a:cubicBezTo>
                  <a:pt x="463" y="47"/>
                  <a:pt x="476" y="24"/>
                  <a:pt x="476" y="0"/>
                </a:cubicBezTo>
                <a:close/>
              </a:path>
            </a:pathLst>
          </a:custGeom>
          <a:solidFill>
            <a:schemeClr val="tx1">
              <a:alpha val="1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4267647"/>
            <a:ext cx="3345218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系统需要支持高并发的秒杀请求，响应时间控制在200ms以内。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3538938"/>
            <a:ext cx="3345218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性能需求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002968" y="2932052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8 w 189"/>
              <a:gd name="T5" fmla="*/ 43 h 60"/>
              <a:gd name="T6" fmla="*/ 80 w 189"/>
              <a:gd name="T7" fmla="*/ 43 h 60"/>
              <a:gd name="T8" fmla="*/ 9 w 189"/>
              <a:gd name="T9" fmla="*/ 2 h 60"/>
              <a:gd name="T10" fmla="*/ 1 w 189"/>
              <a:gd name="T11" fmla="*/ 4 h 60"/>
              <a:gd name="T12" fmla="*/ 3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2"/>
                  <a:pt x="179" y="2"/>
                </a:cubicBezTo>
                <a:cubicBezTo>
                  <a:pt x="108" y="43"/>
                  <a:pt x="108" y="43"/>
                  <a:pt x="108" y="43"/>
                </a:cubicBezTo>
                <a:cubicBezTo>
                  <a:pt x="99" y="48"/>
                  <a:pt x="89" y="48"/>
                  <a:pt x="80" y="43"/>
                </a:cubicBezTo>
                <a:cubicBezTo>
                  <a:pt x="9" y="2"/>
                  <a:pt x="9" y="2"/>
                  <a:pt x="9" y="2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1"/>
                  <a:pt x="3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6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002968" y="3092707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1 h 60"/>
              <a:gd name="T4" fmla="*/ 108 w 189"/>
              <a:gd name="T5" fmla="*/ 42 h 60"/>
              <a:gd name="T6" fmla="*/ 80 w 189"/>
              <a:gd name="T7" fmla="*/ 42 h 60"/>
              <a:gd name="T8" fmla="*/ 9 w 189"/>
              <a:gd name="T9" fmla="*/ 1 h 60"/>
              <a:gd name="T10" fmla="*/ 1 w 189"/>
              <a:gd name="T11" fmla="*/ 4 h 60"/>
              <a:gd name="T12" fmla="*/ 3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1"/>
                </a:cubicBezTo>
                <a:cubicBezTo>
                  <a:pt x="108" y="42"/>
                  <a:pt x="108" y="42"/>
                  <a:pt x="108" y="42"/>
                </a:cubicBezTo>
                <a:cubicBezTo>
                  <a:pt x="99" y="47"/>
                  <a:pt x="89" y="47"/>
                  <a:pt x="80" y="42"/>
                </a:cubicBezTo>
                <a:cubicBezTo>
                  <a:pt x="9" y="1"/>
                  <a:pt x="9" y="1"/>
                  <a:pt x="9" y="1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0"/>
                  <a:pt x="3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6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0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002968" y="3249869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8 w 189"/>
              <a:gd name="T5" fmla="*/ 43 h 60"/>
              <a:gd name="T6" fmla="*/ 80 w 189"/>
              <a:gd name="T7" fmla="*/ 43 h 60"/>
              <a:gd name="T8" fmla="*/ 9 w 189"/>
              <a:gd name="T9" fmla="*/ 2 h 60"/>
              <a:gd name="T10" fmla="*/ 1 w 189"/>
              <a:gd name="T11" fmla="*/ 4 h 60"/>
              <a:gd name="T12" fmla="*/ 3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2"/>
                </a:cubicBezTo>
                <a:cubicBezTo>
                  <a:pt x="108" y="43"/>
                  <a:pt x="108" y="43"/>
                  <a:pt x="108" y="43"/>
                </a:cubicBezTo>
                <a:cubicBezTo>
                  <a:pt x="99" y="48"/>
                  <a:pt x="89" y="48"/>
                  <a:pt x="80" y="43"/>
                </a:cubicBezTo>
                <a:cubicBezTo>
                  <a:pt x="9" y="2"/>
                  <a:pt x="9" y="2"/>
                  <a:pt x="9" y="2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1"/>
                  <a:pt x="3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6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5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098628" y="1894189"/>
            <a:ext cx="468762" cy="387732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17041" y="4267647"/>
            <a:ext cx="3345218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敏感信息如密码需加密存储，不同用户角色应具备不同的访问权限。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417041" y="3538938"/>
            <a:ext cx="3345218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安全性需求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759609" y="2932052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9 w 189"/>
              <a:gd name="T5" fmla="*/ 43 h 60"/>
              <a:gd name="T6" fmla="*/ 81 w 189"/>
              <a:gd name="T7" fmla="*/ 43 h 60"/>
              <a:gd name="T8" fmla="*/ 10 w 189"/>
              <a:gd name="T9" fmla="*/ 2 h 60"/>
              <a:gd name="T10" fmla="*/ 2 w 189"/>
              <a:gd name="T11" fmla="*/ 4 h 60"/>
              <a:gd name="T12" fmla="*/ 4 w 189"/>
              <a:gd name="T13" fmla="*/ 12 h 60"/>
              <a:gd name="T14" fmla="*/ 75 w 189"/>
              <a:gd name="T15" fmla="*/ 53 h 60"/>
              <a:gd name="T16" fmla="*/ 115 w 189"/>
              <a:gd name="T17" fmla="*/ 53 h 60"/>
              <a:gd name="T18" fmla="*/ 185 w 189"/>
              <a:gd name="T19" fmla="*/ 12 h 60"/>
              <a:gd name="T20" fmla="*/ 188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2"/>
                  <a:pt x="179" y="2"/>
                </a:cubicBezTo>
                <a:cubicBezTo>
                  <a:pt x="109" y="43"/>
                  <a:pt x="109" y="43"/>
                  <a:pt x="109" y="43"/>
                </a:cubicBezTo>
                <a:cubicBezTo>
                  <a:pt x="100" y="48"/>
                  <a:pt x="89" y="48"/>
                  <a:pt x="81" y="43"/>
                </a:cubicBezTo>
                <a:cubicBezTo>
                  <a:pt x="10" y="2"/>
                  <a:pt x="10" y="2"/>
                  <a:pt x="10" y="2"/>
                </a:cubicBezTo>
                <a:cubicBezTo>
                  <a:pt x="7" y="0"/>
                  <a:pt x="3" y="1"/>
                  <a:pt x="2" y="4"/>
                </a:cubicBezTo>
                <a:cubicBezTo>
                  <a:pt x="0" y="7"/>
                  <a:pt x="1" y="11"/>
                  <a:pt x="4" y="12"/>
                </a:cubicBezTo>
                <a:cubicBezTo>
                  <a:pt x="75" y="53"/>
                  <a:pt x="75" y="53"/>
                  <a:pt x="75" y="53"/>
                </a:cubicBezTo>
                <a:cubicBezTo>
                  <a:pt x="87" y="60"/>
                  <a:pt x="102" y="60"/>
                  <a:pt x="115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8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759609" y="3092707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1 h 60"/>
              <a:gd name="T4" fmla="*/ 109 w 189"/>
              <a:gd name="T5" fmla="*/ 42 h 60"/>
              <a:gd name="T6" fmla="*/ 81 w 189"/>
              <a:gd name="T7" fmla="*/ 42 h 60"/>
              <a:gd name="T8" fmla="*/ 10 w 189"/>
              <a:gd name="T9" fmla="*/ 1 h 60"/>
              <a:gd name="T10" fmla="*/ 2 w 189"/>
              <a:gd name="T11" fmla="*/ 4 h 60"/>
              <a:gd name="T12" fmla="*/ 4 w 189"/>
              <a:gd name="T13" fmla="*/ 12 h 60"/>
              <a:gd name="T14" fmla="*/ 75 w 189"/>
              <a:gd name="T15" fmla="*/ 53 h 60"/>
              <a:gd name="T16" fmla="*/ 115 w 189"/>
              <a:gd name="T17" fmla="*/ 53 h 60"/>
              <a:gd name="T18" fmla="*/ 185 w 189"/>
              <a:gd name="T19" fmla="*/ 12 h 60"/>
              <a:gd name="T20" fmla="*/ 188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1"/>
                </a:cubicBezTo>
                <a:cubicBezTo>
                  <a:pt x="109" y="42"/>
                  <a:pt x="109" y="42"/>
                  <a:pt x="109" y="42"/>
                </a:cubicBezTo>
                <a:cubicBezTo>
                  <a:pt x="100" y="47"/>
                  <a:pt x="89" y="47"/>
                  <a:pt x="81" y="42"/>
                </a:cubicBezTo>
                <a:cubicBezTo>
                  <a:pt x="10" y="1"/>
                  <a:pt x="10" y="1"/>
                  <a:pt x="10" y="1"/>
                </a:cubicBezTo>
                <a:cubicBezTo>
                  <a:pt x="7" y="0"/>
                  <a:pt x="3" y="1"/>
                  <a:pt x="2" y="4"/>
                </a:cubicBezTo>
                <a:cubicBezTo>
                  <a:pt x="0" y="7"/>
                  <a:pt x="1" y="10"/>
                  <a:pt x="4" y="12"/>
                </a:cubicBezTo>
                <a:cubicBezTo>
                  <a:pt x="75" y="53"/>
                  <a:pt x="75" y="53"/>
                  <a:pt x="75" y="53"/>
                </a:cubicBezTo>
                <a:cubicBezTo>
                  <a:pt x="87" y="60"/>
                  <a:pt x="102" y="60"/>
                  <a:pt x="115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0"/>
                  <a:pt x="189" y="7"/>
                  <a:pt x="188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759609" y="3249869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9 w 189"/>
              <a:gd name="T5" fmla="*/ 43 h 60"/>
              <a:gd name="T6" fmla="*/ 81 w 189"/>
              <a:gd name="T7" fmla="*/ 43 h 60"/>
              <a:gd name="T8" fmla="*/ 10 w 189"/>
              <a:gd name="T9" fmla="*/ 2 h 60"/>
              <a:gd name="T10" fmla="*/ 2 w 189"/>
              <a:gd name="T11" fmla="*/ 4 h 60"/>
              <a:gd name="T12" fmla="*/ 4 w 189"/>
              <a:gd name="T13" fmla="*/ 12 h 60"/>
              <a:gd name="T14" fmla="*/ 75 w 189"/>
              <a:gd name="T15" fmla="*/ 53 h 60"/>
              <a:gd name="T16" fmla="*/ 115 w 189"/>
              <a:gd name="T17" fmla="*/ 53 h 60"/>
              <a:gd name="T18" fmla="*/ 185 w 189"/>
              <a:gd name="T19" fmla="*/ 12 h 60"/>
              <a:gd name="T20" fmla="*/ 188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2"/>
                </a:cubicBezTo>
                <a:cubicBezTo>
                  <a:pt x="109" y="43"/>
                  <a:pt x="109" y="43"/>
                  <a:pt x="109" y="43"/>
                </a:cubicBezTo>
                <a:cubicBezTo>
                  <a:pt x="100" y="48"/>
                  <a:pt x="89" y="48"/>
                  <a:pt x="81" y="43"/>
                </a:cubicBezTo>
                <a:cubicBezTo>
                  <a:pt x="10" y="2"/>
                  <a:pt x="10" y="2"/>
                  <a:pt x="10" y="2"/>
                </a:cubicBezTo>
                <a:cubicBezTo>
                  <a:pt x="7" y="0"/>
                  <a:pt x="3" y="1"/>
                  <a:pt x="2" y="4"/>
                </a:cubicBezTo>
                <a:cubicBezTo>
                  <a:pt x="0" y="7"/>
                  <a:pt x="1" y="11"/>
                  <a:pt x="4" y="12"/>
                </a:cubicBezTo>
                <a:cubicBezTo>
                  <a:pt x="75" y="53"/>
                  <a:pt x="75" y="53"/>
                  <a:pt x="75" y="53"/>
                </a:cubicBezTo>
                <a:cubicBezTo>
                  <a:pt x="87" y="60"/>
                  <a:pt x="102" y="60"/>
                  <a:pt x="115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8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  <a:alpha val="6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877242" y="1868663"/>
            <a:ext cx="424816" cy="42481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173682" y="4267647"/>
            <a:ext cx="3345218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系统应具备较高的稳定性，能够长时间运行而不出现崩溃或性能下降。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173682" y="3538938"/>
            <a:ext cx="3345218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可用性需求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516250" y="2932052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8 w 189"/>
              <a:gd name="T5" fmla="*/ 43 h 60"/>
              <a:gd name="T6" fmla="*/ 80 w 189"/>
              <a:gd name="T7" fmla="*/ 43 h 60"/>
              <a:gd name="T8" fmla="*/ 10 w 189"/>
              <a:gd name="T9" fmla="*/ 2 h 60"/>
              <a:gd name="T10" fmla="*/ 1 w 189"/>
              <a:gd name="T11" fmla="*/ 4 h 60"/>
              <a:gd name="T12" fmla="*/ 4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2"/>
                  <a:pt x="179" y="2"/>
                </a:cubicBezTo>
                <a:cubicBezTo>
                  <a:pt x="108" y="43"/>
                  <a:pt x="108" y="43"/>
                  <a:pt x="108" y="43"/>
                </a:cubicBezTo>
                <a:cubicBezTo>
                  <a:pt x="100" y="48"/>
                  <a:pt x="89" y="48"/>
                  <a:pt x="80" y="43"/>
                </a:cubicBezTo>
                <a:cubicBezTo>
                  <a:pt x="10" y="2"/>
                  <a:pt x="10" y="2"/>
                  <a:pt x="10" y="2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1"/>
                  <a:pt x="4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7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9516250" y="3092707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1 h 60"/>
              <a:gd name="T4" fmla="*/ 108 w 189"/>
              <a:gd name="T5" fmla="*/ 42 h 60"/>
              <a:gd name="T6" fmla="*/ 80 w 189"/>
              <a:gd name="T7" fmla="*/ 42 h 60"/>
              <a:gd name="T8" fmla="*/ 10 w 189"/>
              <a:gd name="T9" fmla="*/ 1 h 60"/>
              <a:gd name="T10" fmla="*/ 1 w 189"/>
              <a:gd name="T11" fmla="*/ 4 h 60"/>
              <a:gd name="T12" fmla="*/ 4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1"/>
                </a:cubicBezTo>
                <a:cubicBezTo>
                  <a:pt x="108" y="42"/>
                  <a:pt x="108" y="42"/>
                  <a:pt x="108" y="42"/>
                </a:cubicBezTo>
                <a:cubicBezTo>
                  <a:pt x="100" y="47"/>
                  <a:pt x="89" y="47"/>
                  <a:pt x="80" y="42"/>
                </a:cubicBezTo>
                <a:cubicBezTo>
                  <a:pt x="10" y="1"/>
                  <a:pt x="10" y="1"/>
                  <a:pt x="10" y="1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0"/>
                  <a:pt x="4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7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0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9516250" y="3249869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8 w 189"/>
              <a:gd name="T5" fmla="*/ 43 h 60"/>
              <a:gd name="T6" fmla="*/ 80 w 189"/>
              <a:gd name="T7" fmla="*/ 43 h 60"/>
              <a:gd name="T8" fmla="*/ 10 w 189"/>
              <a:gd name="T9" fmla="*/ 2 h 60"/>
              <a:gd name="T10" fmla="*/ 1 w 189"/>
              <a:gd name="T11" fmla="*/ 4 h 60"/>
              <a:gd name="T12" fmla="*/ 4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2"/>
                </a:cubicBezTo>
                <a:cubicBezTo>
                  <a:pt x="108" y="43"/>
                  <a:pt x="108" y="43"/>
                  <a:pt x="108" y="43"/>
                </a:cubicBezTo>
                <a:cubicBezTo>
                  <a:pt x="100" y="48"/>
                  <a:pt x="89" y="48"/>
                  <a:pt x="80" y="43"/>
                </a:cubicBezTo>
                <a:cubicBezTo>
                  <a:pt x="10" y="2"/>
                  <a:pt x="10" y="2"/>
                  <a:pt x="10" y="2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1"/>
                  <a:pt x="4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7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5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9664148" y="1866073"/>
            <a:ext cx="364286" cy="416026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5530137" y="2397751"/>
            <a:ext cx="1119026" cy="486635"/>
          </a:xfrm>
          <a:custGeom>
            <a:avLst/>
            <a:gdLst>
              <a:gd name="T0" fmla="*/ 476 w 476"/>
              <a:gd name="T1" fmla="*/ 0 h 207"/>
              <a:gd name="T2" fmla="*/ 476 w 476"/>
              <a:gd name="T3" fmla="*/ 34 h 207"/>
              <a:gd name="T4" fmla="*/ 442 w 476"/>
              <a:gd name="T5" fmla="*/ 93 h 207"/>
              <a:gd name="T6" fmla="*/ 255 w 476"/>
              <a:gd name="T7" fmla="*/ 201 h 207"/>
              <a:gd name="T8" fmla="*/ 221 w 476"/>
              <a:gd name="T9" fmla="*/ 201 h 207"/>
              <a:gd name="T10" fmla="*/ 34 w 476"/>
              <a:gd name="T11" fmla="*/ 93 h 207"/>
              <a:gd name="T12" fmla="*/ 0 w 476"/>
              <a:gd name="T13" fmla="*/ 34 h 207"/>
              <a:gd name="T14" fmla="*/ 0 w 476"/>
              <a:gd name="T15" fmla="*/ 0 h 207"/>
              <a:gd name="T16" fmla="*/ 34 w 476"/>
              <a:gd name="T17" fmla="*/ 59 h 207"/>
              <a:gd name="T18" fmla="*/ 221 w 476"/>
              <a:gd name="T19" fmla="*/ 167 h 207"/>
              <a:gd name="T20" fmla="*/ 255 w 476"/>
              <a:gd name="T21" fmla="*/ 167 h 207"/>
              <a:gd name="T22" fmla="*/ 442 w 476"/>
              <a:gd name="T23" fmla="*/ 59 h 207"/>
              <a:gd name="T24" fmla="*/ 476 w 476"/>
              <a:gd name="T25" fmla="*/ 0 h 207"/>
            </a:gdLst>
            <a:ahLst/>
            <a:cxnLst/>
            <a:rect l="0" t="0" r="r" b="b"/>
            <a:pathLst>
              <a:path w="476" h="207">
                <a:moveTo>
                  <a:pt x="476" y="0"/>
                </a:moveTo>
                <a:cubicBezTo>
                  <a:pt x="476" y="34"/>
                  <a:pt x="476" y="34"/>
                  <a:pt x="476" y="34"/>
                </a:cubicBezTo>
                <a:cubicBezTo>
                  <a:pt x="476" y="58"/>
                  <a:pt x="463" y="81"/>
                  <a:pt x="442" y="93"/>
                </a:cubicBezTo>
                <a:cubicBezTo>
                  <a:pt x="255" y="201"/>
                  <a:pt x="255" y="201"/>
                  <a:pt x="255" y="201"/>
                </a:cubicBezTo>
                <a:cubicBezTo>
                  <a:pt x="244" y="207"/>
                  <a:pt x="231" y="207"/>
                  <a:pt x="221" y="201"/>
                </a:cubicBezTo>
                <a:cubicBezTo>
                  <a:pt x="34" y="93"/>
                  <a:pt x="34" y="93"/>
                  <a:pt x="34" y="93"/>
                </a:cubicBezTo>
                <a:cubicBezTo>
                  <a:pt x="13" y="81"/>
                  <a:pt x="0" y="58"/>
                  <a:pt x="0" y="34"/>
                </a:cubicBezTo>
                <a:cubicBezTo>
                  <a:pt x="0" y="0"/>
                  <a:pt x="0" y="0"/>
                  <a:pt x="0" y="0"/>
                </a:cubicBezTo>
                <a:cubicBezTo>
                  <a:pt x="0" y="24"/>
                  <a:pt x="13" y="47"/>
                  <a:pt x="34" y="59"/>
                </a:cubicBezTo>
                <a:cubicBezTo>
                  <a:pt x="221" y="167"/>
                  <a:pt x="221" y="167"/>
                  <a:pt x="221" y="167"/>
                </a:cubicBezTo>
                <a:cubicBezTo>
                  <a:pt x="231" y="173"/>
                  <a:pt x="244" y="173"/>
                  <a:pt x="255" y="167"/>
                </a:cubicBezTo>
                <a:cubicBezTo>
                  <a:pt x="442" y="59"/>
                  <a:pt x="442" y="59"/>
                  <a:pt x="442" y="59"/>
                </a:cubicBezTo>
                <a:cubicBezTo>
                  <a:pt x="463" y="47"/>
                  <a:pt x="476" y="24"/>
                  <a:pt x="476" y="0"/>
                </a:cubicBezTo>
                <a:close/>
              </a:path>
            </a:pathLst>
          </a:custGeom>
          <a:solidFill>
            <a:schemeClr val="tx1">
              <a:alpha val="1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9286779" y="2397751"/>
            <a:ext cx="1119026" cy="486635"/>
          </a:xfrm>
          <a:custGeom>
            <a:avLst/>
            <a:gdLst>
              <a:gd name="T0" fmla="*/ 476 w 476"/>
              <a:gd name="T1" fmla="*/ 0 h 207"/>
              <a:gd name="T2" fmla="*/ 476 w 476"/>
              <a:gd name="T3" fmla="*/ 34 h 207"/>
              <a:gd name="T4" fmla="*/ 442 w 476"/>
              <a:gd name="T5" fmla="*/ 93 h 207"/>
              <a:gd name="T6" fmla="*/ 255 w 476"/>
              <a:gd name="T7" fmla="*/ 201 h 207"/>
              <a:gd name="T8" fmla="*/ 221 w 476"/>
              <a:gd name="T9" fmla="*/ 201 h 207"/>
              <a:gd name="T10" fmla="*/ 34 w 476"/>
              <a:gd name="T11" fmla="*/ 93 h 207"/>
              <a:gd name="T12" fmla="*/ 0 w 476"/>
              <a:gd name="T13" fmla="*/ 34 h 207"/>
              <a:gd name="T14" fmla="*/ 0 w 476"/>
              <a:gd name="T15" fmla="*/ 0 h 207"/>
              <a:gd name="T16" fmla="*/ 34 w 476"/>
              <a:gd name="T17" fmla="*/ 59 h 207"/>
              <a:gd name="T18" fmla="*/ 221 w 476"/>
              <a:gd name="T19" fmla="*/ 167 h 207"/>
              <a:gd name="T20" fmla="*/ 255 w 476"/>
              <a:gd name="T21" fmla="*/ 167 h 207"/>
              <a:gd name="T22" fmla="*/ 442 w 476"/>
              <a:gd name="T23" fmla="*/ 59 h 207"/>
              <a:gd name="T24" fmla="*/ 476 w 476"/>
              <a:gd name="T25" fmla="*/ 0 h 207"/>
            </a:gdLst>
            <a:ahLst/>
            <a:cxnLst/>
            <a:rect l="0" t="0" r="r" b="b"/>
            <a:pathLst>
              <a:path w="476" h="207">
                <a:moveTo>
                  <a:pt x="476" y="0"/>
                </a:moveTo>
                <a:cubicBezTo>
                  <a:pt x="476" y="34"/>
                  <a:pt x="476" y="34"/>
                  <a:pt x="476" y="34"/>
                </a:cubicBezTo>
                <a:cubicBezTo>
                  <a:pt x="476" y="58"/>
                  <a:pt x="463" y="81"/>
                  <a:pt x="442" y="93"/>
                </a:cubicBezTo>
                <a:cubicBezTo>
                  <a:pt x="255" y="201"/>
                  <a:pt x="255" y="201"/>
                  <a:pt x="255" y="201"/>
                </a:cubicBezTo>
                <a:cubicBezTo>
                  <a:pt x="245" y="207"/>
                  <a:pt x="232" y="207"/>
                  <a:pt x="221" y="201"/>
                </a:cubicBezTo>
                <a:cubicBezTo>
                  <a:pt x="34" y="93"/>
                  <a:pt x="34" y="93"/>
                  <a:pt x="34" y="93"/>
                </a:cubicBezTo>
                <a:cubicBezTo>
                  <a:pt x="13" y="81"/>
                  <a:pt x="0" y="58"/>
                  <a:pt x="0" y="34"/>
                </a:cubicBezTo>
                <a:cubicBezTo>
                  <a:pt x="0" y="0"/>
                  <a:pt x="0" y="0"/>
                  <a:pt x="0" y="0"/>
                </a:cubicBezTo>
                <a:cubicBezTo>
                  <a:pt x="0" y="24"/>
                  <a:pt x="13" y="47"/>
                  <a:pt x="34" y="59"/>
                </a:cubicBezTo>
                <a:cubicBezTo>
                  <a:pt x="221" y="167"/>
                  <a:pt x="221" y="167"/>
                  <a:pt x="221" y="167"/>
                </a:cubicBezTo>
                <a:cubicBezTo>
                  <a:pt x="232" y="173"/>
                  <a:pt x="245" y="173"/>
                  <a:pt x="255" y="167"/>
                </a:cubicBezTo>
                <a:cubicBezTo>
                  <a:pt x="442" y="59"/>
                  <a:pt x="442" y="59"/>
                  <a:pt x="442" y="59"/>
                </a:cubicBezTo>
                <a:cubicBezTo>
                  <a:pt x="463" y="47"/>
                  <a:pt x="476" y="24"/>
                  <a:pt x="476" y="0"/>
                </a:cubicBezTo>
                <a:close/>
              </a:path>
            </a:pathLst>
          </a:custGeom>
          <a:solidFill>
            <a:schemeClr val="tx1">
              <a:alpha val="1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200025" y="392345"/>
            <a:ext cx="7589083" cy="61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10800000" flipH="1">
            <a:off x="200025" y="390524"/>
            <a:ext cx="616743" cy="616743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986232" y="4797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非功能需求</a:t>
            </a: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36C091"/>
      </a:accent1>
      <a:accent2>
        <a:srgbClr val="008195"/>
      </a:accent2>
      <a:accent3>
        <a:srgbClr val="BF9000"/>
      </a:accent3>
      <a:accent4>
        <a:srgbClr val="F1800F"/>
      </a:accent4>
      <a:accent5>
        <a:srgbClr val="535353"/>
      </a:accent5>
      <a:accent6>
        <a:srgbClr val="404040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1053</Words>
  <Application>Microsoft Office PowerPoint</Application>
  <PresentationFormat>宽屏</PresentationFormat>
  <Paragraphs>285</Paragraphs>
  <Slides>45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45</vt:i4>
      </vt:variant>
    </vt:vector>
  </HeadingPairs>
  <TitlesOfParts>
    <vt:vector size="60" baseType="lpstr">
      <vt:lpstr>OPPOSans B</vt:lpstr>
      <vt:lpstr>黑体</vt:lpstr>
      <vt:lpstr>宋体</vt:lpstr>
      <vt:lpstr>OPPOSans H</vt:lpstr>
      <vt:lpstr>Source Han Sans</vt:lpstr>
      <vt:lpstr>OPPOSans R</vt:lpstr>
      <vt:lpstr>等线</vt:lpstr>
      <vt:lpstr>OPPOSans L</vt:lpstr>
      <vt:lpstr>Source Han Sans CN Bold</vt:lpstr>
      <vt:lpstr>Arial</vt:lpstr>
      <vt:lpstr>HP Simplified Jpan</vt:lpstr>
      <vt:lpstr>Helvetica</vt:lpstr>
      <vt:lpstr>HP Simplified Hans</vt:lpstr>
      <vt:lpstr>宋体-简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 l</cp:lastModifiedBy>
  <cp:revision>17</cp:revision>
  <dcterms:modified xsi:type="dcterms:W3CDTF">2025-01-03T05:34:54Z</dcterms:modified>
</cp:coreProperties>
</file>